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3640" r:id="rId2"/>
    <p:sldId id="3694" r:id="rId3"/>
    <p:sldId id="3697" r:id="rId4"/>
    <p:sldId id="3707" r:id="rId5"/>
    <p:sldId id="3708" r:id="rId6"/>
    <p:sldId id="3709" r:id="rId7"/>
    <p:sldId id="3710" r:id="rId8"/>
    <p:sldId id="3700" r:id="rId9"/>
    <p:sldId id="3711" r:id="rId10"/>
    <p:sldId id="3701" r:id="rId11"/>
    <p:sldId id="3702" r:id="rId12"/>
    <p:sldId id="3713" r:id="rId13"/>
    <p:sldId id="3703" r:id="rId14"/>
    <p:sldId id="3714" r:id="rId15"/>
    <p:sldId id="3715" r:id="rId16"/>
    <p:sldId id="3716" r:id="rId17"/>
    <p:sldId id="3718" r:id="rId18"/>
    <p:sldId id="3719" r:id="rId19"/>
    <p:sldId id="3720" r:id="rId20"/>
    <p:sldId id="3721" r:id="rId21"/>
    <p:sldId id="3725" r:id="rId22"/>
    <p:sldId id="3726" r:id="rId23"/>
    <p:sldId id="3727" r:id="rId24"/>
    <p:sldId id="3717" r:id="rId25"/>
    <p:sldId id="3722" r:id="rId26"/>
    <p:sldId id="3723" r:id="rId27"/>
    <p:sldId id="3724" r:id="rId28"/>
    <p:sldId id="3712" r:id="rId29"/>
    <p:sldId id="3706" r:id="rId30"/>
    <p:sldId id="364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keshi Parnami" initials="SP" lastIdx="1" clrIdx="0">
    <p:extLst>
      <p:ext uri="{19B8F6BF-5375-455C-9EA6-DF929625EA0E}">
        <p15:presenceInfo xmlns:p15="http://schemas.microsoft.com/office/powerpoint/2012/main" userId="S::sparnami@upes.ac.in::61686955-4e93-4ddb-a545-ba82f91d1f9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36FF"/>
    <a:srgbClr val="4AAEFC"/>
    <a:srgbClr val="434ACF"/>
    <a:srgbClr val="BF2CFE"/>
    <a:srgbClr val="46B0FA"/>
    <a:srgbClr val="27D4F8"/>
    <a:srgbClr val="D9FF00"/>
    <a:srgbClr val="E0E600"/>
    <a:srgbClr val="0B2F3E"/>
    <a:srgbClr val="B1B1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413" autoAdjust="0"/>
    <p:restoredTop sz="96327"/>
  </p:normalViewPr>
  <p:slideViewPr>
    <p:cSldViewPr snapToGrid="0" snapToObjects="1">
      <p:cViewPr varScale="1">
        <p:scale>
          <a:sx n="76" d="100"/>
          <a:sy n="76" d="100"/>
        </p:scale>
        <p:origin x="91" y="283"/>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jal Anand" userId="1b4f10356253f911" providerId="LiveId" clId="{4397BF51-4FA3-4D8A-8653-A167763F93E9}"/>
    <pc:docChg chg="undo custSel addSld modSld sldOrd">
      <pc:chgData name="Sejal Anand" userId="1b4f10356253f911" providerId="LiveId" clId="{4397BF51-4FA3-4D8A-8653-A167763F93E9}" dt="2023-05-04T16:03:23.978" v="277" actId="20577"/>
      <pc:docMkLst>
        <pc:docMk/>
      </pc:docMkLst>
      <pc:sldChg chg="ord">
        <pc:chgData name="Sejal Anand" userId="1b4f10356253f911" providerId="LiveId" clId="{4397BF51-4FA3-4D8A-8653-A167763F93E9}" dt="2023-05-04T15:25:16.096" v="55"/>
        <pc:sldMkLst>
          <pc:docMk/>
          <pc:sldMk cId="485219814" sldId="3712"/>
        </pc:sldMkLst>
      </pc:sldChg>
      <pc:sldChg chg="addSp delSp modSp add mod">
        <pc:chgData name="Sejal Anand" userId="1b4f10356253f911" providerId="LiveId" clId="{4397BF51-4FA3-4D8A-8653-A167763F93E9}" dt="2023-05-04T16:02:29.238" v="232"/>
        <pc:sldMkLst>
          <pc:docMk/>
          <pc:sldMk cId="4178947900" sldId="3714"/>
        </pc:sldMkLst>
        <pc:spChg chg="mod">
          <ac:chgData name="Sejal Anand" userId="1b4f10356253f911" providerId="LiveId" clId="{4397BF51-4FA3-4D8A-8653-A167763F93E9}" dt="2023-05-04T15:23:51.774" v="44" actId="20577"/>
          <ac:spMkLst>
            <pc:docMk/>
            <pc:sldMk cId="4178947900" sldId="3714"/>
            <ac:spMk id="2" creationId="{B2EC635B-D8A3-4A72-8304-20FFBA5D21A3}"/>
          </ac:spMkLst>
        </pc:spChg>
        <pc:spChg chg="del mod">
          <ac:chgData name="Sejal Anand" userId="1b4f10356253f911" providerId="LiveId" clId="{4397BF51-4FA3-4D8A-8653-A167763F93E9}" dt="2023-05-04T15:23:38.195" v="5" actId="478"/>
          <ac:spMkLst>
            <pc:docMk/>
            <pc:sldMk cId="4178947900" sldId="3714"/>
            <ac:spMk id="3" creationId="{66168532-D141-4AB0-BD29-1663F2877B3E}"/>
          </ac:spMkLst>
        </pc:spChg>
        <pc:spChg chg="add mod">
          <ac:chgData name="Sejal Anand" userId="1b4f10356253f911" providerId="LiveId" clId="{4397BF51-4FA3-4D8A-8653-A167763F93E9}" dt="2023-05-04T16:00:45.630" v="221" actId="1076"/>
          <ac:spMkLst>
            <pc:docMk/>
            <pc:sldMk cId="4178947900" sldId="3714"/>
            <ac:spMk id="4" creationId="{A64988B0-7620-89EC-A505-7C079905A561}"/>
          </ac:spMkLst>
        </pc:spChg>
        <pc:spChg chg="del mod">
          <ac:chgData name="Sejal Anand" userId="1b4f10356253f911" providerId="LiveId" clId="{4397BF51-4FA3-4D8A-8653-A167763F93E9}" dt="2023-05-04T15:23:34.473" v="3" actId="478"/>
          <ac:spMkLst>
            <pc:docMk/>
            <pc:sldMk cId="4178947900" sldId="3714"/>
            <ac:spMk id="6" creationId="{0A2BBB48-8057-65FA-52CB-D57E0735F2F3}"/>
          </ac:spMkLst>
        </pc:spChg>
        <pc:spChg chg="add del mod">
          <ac:chgData name="Sejal Anand" userId="1b4f10356253f911" providerId="LiveId" clId="{4397BF51-4FA3-4D8A-8653-A167763F93E9}" dt="2023-05-04T15:59:20.031" v="107"/>
          <ac:spMkLst>
            <pc:docMk/>
            <pc:sldMk cId="4178947900" sldId="3714"/>
            <ac:spMk id="9" creationId="{2FD9BA6C-F1ED-D8C4-8192-5E4A6861FDFE}"/>
          </ac:spMkLst>
        </pc:spChg>
        <pc:graphicFrameChg chg="add del modGraphic">
          <ac:chgData name="Sejal Anand" userId="1b4f10356253f911" providerId="LiveId" clId="{4397BF51-4FA3-4D8A-8653-A167763F93E9}" dt="2023-05-04T15:59:21.586" v="108" actId="27309"/>
          <ac:graphicFrameMkLst>
            <pc:docMk/>
            <pc:sldMk cId="4178947900" sldId="3714"/>
            <ac:graphicFrameMk id="7" creationId="{3FB9CFB7-D3D2-47D1-8B8C-936915A9125F}"/>
          </ac:graphicFrameMkLst>
        </pc:graphicFrameChg>
        <pc:picChg chg="del">
          <ac:chgData name="Sejal Anand" userId="1b4f10356253f911" providerId="LiveId" clId="{4397BF51-4FA3-4D8A-8653-A167763F93E9}" dt="2023-05-04T15:23:30.348" v="1" actId="478"/>
          <ac:picMkLst>
            <pc:docMk/>
            <pc:sldMk cId="4178947900" sldId="3714"/>
            <ac:picMk id="8" creationId="{81807BF6-0BEB-F7E5-FF40-98A6ED6FC7A8}"/>
          </ac:picMkLst>
        </pc:picChg>
        <pc:picChg chg="add mod">
          <ac:chgData name="Sejal Anand" userId="1b4f10356253f911" providerId="LiveId" clId="{4397BF51-4FA3-4D8A-8653-A167763F93E9}" dt="2023-05-04T16:02:29.238" v="232"/>
          <ac:picMkLst>
            <pc:docMk/>
            <pc:sldMk cId="4178947900" sldId="3714"/>
            <ac:picMk id="10" creationId="{E8D1A9E0-F505-3CAD-7315-B453FAE8E775}"/>
          </ac:picMkLst>
        </pc:picChg>
        <pc:picChg chg="add mod">
          <ac:chgData name="Sejal Anand" userId="1b4f10356253f911" providerId="LiveId" clId="{4397BF51-4FA3-4D8A-8653-A167763F93E9}" dt="2023-05-04T16:00:38.938" v="220" actId="1076"/>
          <ac:picMkLst>
            <pc:docMk/>
            <pc:sldMk cId="4178947900" sldId="3714"/>
            <ac:picMk id="1026" creationId="{7A4DDC9C-A5C2-2707-57E9-449EF4F21701}"/>
          </ac:picMkLst>
        </pc:picChg>
      </pc:sldChg>
      <pc:sldChg chg="addSp delSp modSp add mod">
        <pc:chgData name="Sejal Anand" userId="1b4f10356253f911" providerId="LiveId" clId="{4397BF51-4FA3-4D8A-8653-A167763F93E9}" dt="2023-05-04T16:02:23.315" v="231" actId="14100"/>
        <pc:sldMkLst>
          <pc:docMk/>
          <pc:sldMk cId="181303748" sldId="3715"/>
        </pc:sldMkLst>
        <pc:spChg chg="mod">
          <ac:chgData name="Sejal Anand" userId="1b4f10356253f911" providerId="LiveId" clId="{4397BF51-4FA3-4D8A-8653-A167763F93E9}" dt="2023-05-04T15:24:01.770" v="53" actId="20577"/>
          <ac:spMkLst>
            <pc:docMk/>
            <pc:sldMk cId="181303748" sldId="3715"/>
            <ac:spMk id="2" creationId="{B2EC635B-D8A3-4A72-8304-20FFBA5D21A3}"/>
          </ac:spMkLst>
        </pc:spChg>
        <pc:spChg chg="add del mod">
          <ac:chgData name="Sejal Anand" userId="1b4f10356253f911" providerId="LiveId" clId="{4397BF51-4FA3-4D8A-8653-A167763F93E9}" dt="2023-05-04T15:59:52.258" v="212"/>
          <ac:spMkLst>
            <pc:docMk/>
            <pc:sldMk cId="181303748" sldId="3715"/>
            <ac:spMk id="3" creationId="{7F5C06EB-4D81-1530-5452-AC73F34116D8}"/>
          </ac:spMkLst>
        </pc:spChg>
        <pc:spChg chg="add mod">
          <ac:chgData name="Sejal Anand" userId="1b4f10356253f911" providerId="LiveId" clId="{4397BF51-4FA3-4D8A-8653-A167763F93E9}" dt="2023-05-04T16:01:11.321" v="225" actId="1076"/>
          <ac:spMkLst>
            <pc:docMk/>
            <pc:sldMk cId="181303748" sldId="3715"/>
            <ac:spMk id="4" creationId="{DCDC6BAE-4824-38BC-6954-EAB936E42606}"/>
          </ac:spMkLst>
        </pc:spChg>
        <pc:picChg chg="add mod">
          <ac:chgData name="Sejal Anand" userId="1b4f10356253f911" providerId="LiveId" clId="{4397BF51-4FA3-4D8A-8653-A167763F93E9}" dt="2023-05-04T16:02:23.315" v="231" actId="14100"/>
          <ac:picMkLst>
            <pc:docMk/>
            <pc:sldMk cId="181303748" sldId="3715"/>
            <ac:picMk id="6" creationId="{512134C3-46FA-CE1B-076C-BAACF3C2B08E}"/>
          </ac:picMkLst>
        </pc:picChg>
        <pc:picChg chg="add mod">
          <ac:chgData name="Sejal Anand" userId="1b4f10356253f911" providerId="LiveId" clId="{4397BF51-4FA3-4D8A-8653-A167763F93E9}" dt="2023-05-04T16:01:06.420" v="224" actId="1076"/>
          <ac:picMkLst>
            <pc:docMk/>
            <pc:sldMk cId="181303748" sldId="3715"/>
            <ac:picMk id="2050" creationId="{F7A3FB2D-234D-EED3-6852-BDAF05DD6DC3}"/>
          </ac:picMkLst>
        </pc:picChg>
      </pc:sldChg>
      <pc:sldChg chg="delSp modSp add mod">
        <pc:chgData name="Sejal Anand" userId="1b4f10356253f911" providerId="LiveId" clId="{4397BF51-4FA3-4D8A-8653-A167763F93E9}" dt="2023-05-04T16:03:13.446" v="261" actId="478"/>
        <pc:sldMkLst>
          <pc:docMk/>
          <pc:sldMk cId="1999056774" sldId="3716"/>
        </pc:sldMkLst>
        <pc:spChg chg="mod">
          <ac:chgData name="Sejal Anand" userId="1b4f10356253f911" providerId="LiveId" clId="{4397BF51-4FA3-4D8A-8653-A167763F93E9}" dt="2023-05-04T16:03:07.008" v="257" actId="20577"/>
          <ac:spMkLst>
            <pc:docMk/>
            <pc:sldMk cId="1999056774" sldId="3716"/>
            <ac:spMk id="2" creationId="{B2EC635B-D8A3-4A72-8304-20FFBA5D21A3}"/>
          </ac:spMkLst>
        </pc:spChg>
        <pc:spChg chg="del">
          <ac:chgData name="Sejal Anand" userId="1b4f10356253f911" providerId="LiveId" clId="{4397BF51-4FA3-4D8A-8653-A167763F93E9}" dt="2023-05-04T16:03:12.230" v="260" actId="478"/>
          <ac:spMkLst>
            <pc:docMk/>
            <pc:sldMk cId="1999056774" sldId="3716"/>
            <ac:spMk id="4" creationId="{DCDC6BAE-4824-38BC-6954-EAB936E42606}"/>
          </ac:spMkLst>
        </pc:spChg>
        <pc:picChg chg="del">
          <ac:chgData name="Sejal Anand" userId="1b4f10356253f911" providerId="LiveId" clId="{4397BF51-4FA3-4D8A-8653-A167763F93E9}" dt="2023-05-04T16:03:13.446" v="261" actId="478"/>
          <ac:picMkLst>
            <pc:docMk/>
            <pc:sldMk cId="1999056774" sldId="3716"/>
            <ac:picMk id="6" creationId="{512134C3-46FA-CE1B-076C-BAACF3C2B08E}"/>
          </ac:picMkLst>
        </pc:picChg>
        <pc:picChg chg="del mod">
          <ac:chgData name="Sejal Anand" userId="1b4f10356253f911" providerId="LiveId" clId="{4397BF51-4FA3-4D8A-8653-A167763F93E9}" dt="2023-05-04T16:03:08.812" v="259" actId="478"/>
          <ac:picMkLst>
            <pc:docMk/>
            <pc:sldMk cId="1999056774" sldId="3716"/>
            <ac:picMk id="2050" creationId="{F7A3FB2D-234D-EED3-6852-BDAF05DD6DC3}"/>
          </ac:picMkLst>
        </pc:picChg>
      </pc:sldChg>
      <pc:sldChg chg="modSp add mod">
        <pc:chgData name="Sejal Anand" userId="1b4f10356253f911" providerId="LiveId" clId="{4397BF51-4FA3-4D8A-8653-A167763F93E9}" dt="2023-05-04T16:03:23.978" v="277" actId="20577"/>
        <pc:sldMkLst>
          <pc:docMk/>
          <pc:sldMk cId="2486527139" sldId="3717"/>
        </pc:sldMkLst>
        <pc:spChg chg="mod">
          <ac:chgData name="Sejal Anand" userId="1b4f10356253f911" providerId="LiveId" clId="{4397BF51-4FA3-4D8A-8653-A167763F93E9}" dt="2023-05-04T16:03:23.978" v="277" actId="20577"/>
          <ac:spMkLst>
            <pc:docMk/>
            <pc:sldMk cId="2486527139" sldId="3717"/>
            <ac:spMk id="2" creationId="{B2EC635B-D8A3-4A72-8304-20FFBA5D21A3}"/>
          </ac:spMkLst>
        </pc:spChg>
      </pc:sldChg>
    </pc:docChg>
  </pc:docChgLst>
  <pc:docChgLst>
    <pc:chgData name="Sejal Anand" userId="1b4f10356253f911" providerId="LiveId" clId="{30E881F0-74EC-4D96-864B-2FCC32C4805A}"/>
    <pc:docChg chg="undo custSel addSld modSld">
      <pc:chgData name="Sejal Anand" userId="1b4f10356253f911" providerId="LiveId" clId="{30E881F0-74EC-4D96-864B-2FCC32C4805A}" dt="2023-03-29T03:56:18.312" v="521" actId="123"/>
      <pc:docMkLst>
        <pc:docMk/>
      </pc:docMkLst>
      <pc:sldChg chg="modSp mod">
        <pc:chgData name="Sejal Anand" userId="1b4f10356253f911" providerId="LiveId" clId="{30E881F0-74EC-4D96-864B-2FCC32C4805A}" dt="2023-03-28T13:12:16.274" v="50" actId="20577"/>
        <pc:sldMkLst>
          <pc:docMk/>
          <pc:sldMk cId="1627799822" sldId="3640"/>
        </pc:sldMkLst>
        <pc:spChg chg="mod">
          <ac:chgData name="Sejal Anand" userId="1b4f10356253f911" providerId="LiveId" clId="{30E881F0-74EC-4D96-864B-2FCC32C4805A}" dt="2023-03-28T13:12:12.200" v="43" actId="122"/>
          <ac:spMkLst>
            <pc:docMk/>
            <pc:sldMk cId="1627799822" sldId="3640"/>
            <ac:spMk id="2" creationId="{00000000-0000-0000-0000-000000000000}"/>
          </ac:spMkLst>
        </pc:spChg>
        <pc:spChg chg="mod">
          <ac:chgData name="Sejal Anand" userId="1b4f10356253f911" providerId="LiveId" clId="{30E881F0-74EC-4D96-864B-2FCC32C4805A}" dt="2023-03-28T13:12:16.274" v="50" actId="20577"/>
          <ac:spMkLst>
            <pc:docMk/>
            <pc:sldMk cId="1627799822" sldId="3640"/>
            <ac:spMk id="4" creationId="{00000000-0000-0000-0000-000000000000}"/>
          </ac:spMkLst>
        </pc:spChg>
      </pc:sldChg>
      <pc:sldChg chg="delSp modSp mod">
        <pc:chgData name="Sejal Anand" userId="1b4f10356253f911" providerId="LiveId" clId="{30E881F0-74EC-4D96-864B-2FCC32C4805A}" dt="2023-03-28T13:12:28.753" v="53" actId="478"/>
        <pc:sldMkLst>
          <pc:docMk/>
          <pc:sldMk cId="3879729395" sldId="3694"/>
        </pc:sldMkLst>
        <pc:spChg chg="del mod">
          <ac:chgData name="Sejal Anand" userId="1b4f10356253f911" providerId="LiveId" clId="{30E881F0-74EC-4D96-864B-2FCC32C4805A}" dt="2023-03-28T13:12:28.753" v="53" actId="478"/>
          <ac:spMkLst>
            <pc:docMk/>
            <pc:sldMk cId="3879729395" sldId="3694"/>
            <ac:spMk id="4" creationId="{00000000-0000-0000-0000-000000000000}"/>
          </ac:spMkLst>
        </pc:spChg>
      </pc:sldChg>
      <pc:sldChg chg="modSp mod">
        <pc:chgData name="Sejal Anand" userId="1b4f10356253f911" providerId="LiveId" clId="{30E881F0-74EC-4D96-864B-2FCC32C4805A}" dt="2023-03-28T13:18:57.358" v="126" actId="1035"/>
        <pc:sldMkLst>
          <pc:docMk/>
          <pc:sldMk cId="579667511" sldId="3702"/>
        </pc:sldMkLst>
        <pc:spChg chg="mod">
          <ac:chgData name="Sejal Anand" userId="1b4f10356253f911" providerId="LiveId" clId="{30E881F0-74EC-4D96-864B-2FCC32C4805A}" dt="2023-03-28T13:18:57.358" v="126" actId="1035"/>
          <ac:spMkLst>
            <pc:docMk/>
            <pc:sldMk cId="579667511" sldId="3702"/>
            <ac:spMk id="2" creationId="{B2EC635B-D8A3-4A72-8304-20FFBA5D21A3}"/>
          </ac:spMkLst>
        </pc:spChg>
        <pc:spChg chg="mod">
          <ac:chgData name="Sejal Anand" userId="1b4f10356253f911" providerId="LiveId" clId="{30E881F0-74EC-4D96-864B-2FCC32C4805A}" dt="2023-03-28T13:14:21.369" v="68" actId="20577"/>
          <ac:spMkLst>
            <pc:docMk/>
            <pc:sldMk cId="579667511" sldId="3702"/>
            <ac:spMk id="3" creationId="{66168532-D141-4AB0-BD29-1663F2877B3E}"/>
          </ac:spMkLst>
        </pc:spChg>
      </pc:sldChg>
      <pc:sldChg chg="addSp delSp modSp mod">
        <pc:chgData name="Sejal Anand" userId="1b4f10356253f911" providerId="LiveId" clId="{30E881F0-74EC-4D96-864B-2FCC32C4805A}" dt="2023-03-29T03:56:18.312" v="521" actId="123"/>
        <pc:sldMkLst>
          <pc:docMk/>
          <pc:sldMk cId="2374755005" sldId="3703"/>
        </pc:sldMkLst>
        <pc:spChg chg="add del mod">
          <ac:chgData name="Sejal Anand" userId="1b4f10356253f911" providerId="LiveId" clId="{30E881F0-74EC-4D96-864B-2FCC32C4805A}" dt="2023-03-28T15:25:41.806" v="427" actId="20577"/>
          <ac:spMkLst>
            <pc:docMk/>
            <pc:sldMk cId="2374755005" sldId="3703"/>
            <ac:spMk id="2" creationId="{B2EC635B-D8A3-4A72-8304-20FFBA5D21A3}"/>
          </ac:spMkLst>
        </pc:spChg>
        <pc:spChg chg="mod">
          <ac:chgData name="Sejal Anand" userId="1b4f10356253f911" providerId="LiveId" clId="{30E881F0-74EC-4D96-864B-2FCC32C4805A}" dt="2023-03-29T03:56:18.312" v="521" actId="123"/>
          <ac:spMkLst>
            <pc:docMk/>
            <pc:sldMk cId="2374755005" sldId="3703"/>
            <ac:spMk id="3" creationId="{66168532-D141-4AB0-BD29-1663F2877B3E}"/>
          </ac:spMkLst>
        </pc:spChg>
        <pc:spChg chg="add del">
          <ac:chgData name="Sejal Anand" userId="1b4f10356253f911" providerId="LiveId" clId="{30E881F0-74EC-4D96-864B-2FCC32C4805A}" dt="2023-03-28T15:27:28.271" v="460" actId="22"/>
          <ac:spMkLst>
            <pc:docMk/>
            <pc:sldMk cId="2374755005" sldId="3703"/>
            <ac:spMk id="5" creationId="{4A23771C-149A-5273-6F01-B7A44D5E60B7}"/>
          </ac:spMkLst>
        </pc:spChg>
        <pc:spChg chg="add mod">
          <ac:chgData name="Sejal Anand" userId="1b4f10356253f911" providerId="LiveId" clId="{30E881F0-74EC-4D96-864B-2FCC32C4805A}" dt="2023-03-28T15:28:38.443" v="496" actId="1076"/>
          <ac:spMkLst>
            <pc:docMk/>
            <pc:sldMk cId="2374755005" sldId="3703"/>
            <ac:spMk id="6" creationId="{0A2BBB48-8057-65FA-52CB-D57E0735F2F3}"/>
          </ac:spMkLst>
        </pc:spChg>
        <pc:picChg chg="add del mod modCrop">
          <ac:chgData name="Sejal Anand" userId="1b4f10356253f911" providerId="LiveId" clId="{30E881F0-74EC-4D96-864B-2FCC32C4805A}" dt="2023-03-28T15:29:00.171" v="501" actId="1076"/>
          <ac:picMkLst>
            <pc:docMk/>
            <pc:sldMk cId="2374755005" sldId="3703"/>
            <ac:picMk id="8" creationId="{81807BF6-0BEB-F7E5-FF40-98A6ED6FC7A8}"/>
          </ac:picMkLst>
        </pc:picChg>
      </pc:sldChg>
      <pc:sldChg chg="modSp mod">
        <pc:chgData name="Sejal Anand" userId="1b4f10356253f911" providerId="LiveId" clId="{30E881F0-74EC-4D96-864B-2FCC32C4805A}" dt="2023-03-28T13:13:31.678" v="59" actId="1076"/>
        <pc:sldMkLst>
          <pc:docMk/>
          <pc:sldMk cId="1359081233" sldId="3706"/>
        </pc:sldMkLst>
        <pc:spChg chg="mod">
          <ac:chgData name="Sejal Anand" userId="1b4f10356253f911" providerId="LiveId" clId="{30E881F0-74EC-4D96-864B-2FCC32C4805A}" dt="2023-03-28T13:13:31.678" v="59" actId="1076"/>
          <ac:spMkLst>
            <pc:docMk/>
            <pc:sldMk cId="1359081233" sldId="3706"/>
            <ac:spMk id="3" creationId="{66168532-D141-4AB0-BD29-1663F2877B3E}"/>
          </ac:spMkLst>
        </pc:spChg>
      </pc:sldChg>
      <pc:sldChg chg="modSp mod">
        <pc:chgData name="Sejal Anand" userId="1b4f10356253f911" providerId="LiveId" clId="{30E881F0-74EC-4D96-864B-2FCC32C4805A}" dt="2023-03-28T13:25:59.361" v="388" actId="123"/>
        <pc:sldMkLst>
          <pc:docMk/>
          <pc:sldMk cId="4033357380" sldId="3710"/>
        </pc:sldMkLst>
        <pc:spChg chg="mod">
          <ac:chgData name="Sejal Anand" userId="1b4f10356253f911" providerId="LiveId" clId="{30E881F0-74EC-4D96-864B-2FCC32C4805A}" dt="2023-03-28T13:25:59.361" v="388" actId="123"/>
          <ac:spMkLst>
            <pc:docMk/>
            <pc:sldMk cId="4033357380" sldId="3710"/>
            <ac:spMk id="3" creationId="{66168532-D141-4AB0-BD29-1663F2877B3E}"/>
          </ac:spMkLst>
        </pc:spChg>
      </pc:sldChg>
      <pc:sldChg chg="addSp delSp modSp add mod">
        <pc:chgData name="Sejal Anand" userId="1b4f10356253f911" providerId="LiveId" clId="{30E881F0-74EC-4D96-864B-2FCC32C4805A}" dt="2023-03-28T13:42:38.001" v="394" actId="1076"/>
        <pc:sldMkLst>
          <pc:docMk/>
          <pc:sldMk cId="2268684425" sldId="3711"/>
        </pc:sldMkLst>
        <pc:spChg chg="del">
          <ac:chgData name="Sejal Anand" userId="1b4f10356253f911" providerId="LiveId" clId="{30E881F0-74EC-4D96-864B-2FCC32C4805A}" dt="2023-03-28T13:15:58.160" v="70" actId="478"/>
          <ac:spMkLst>
            <pc:docMk/>
            <pc:sldMk cId="2268684425" sldId="3711"/>
            <ac:spMk id="2" creationId="{B2EC635B-D8A3-4A72-8304-20FFBA5D21A3}"/>
          </ac:spMkLst>
        </pc:spChg>
        <pc:spChg chg="del mod">
          <ac:chgData name="Sejal Anand" userId="1b4f10356253f911" providerId="LiveId" clId="{30E881F0-74EC-4D96-864B-2FCC32C4805A}" dt="2023-03-28T13:17:06.758" v="75"/>
          <ac:spMkLst>
            <pc:docMk/>
            <pc:sldMk cId="2268684425" sldId="3711"/>
            <ac:spMk id="3" creationId="{66168532-D141-4AB0-BD29-1663F2877B3E}"/>
          </ac:spMkLst>
        </pc:spChg>
        <pc:spChg chg="add mod">
          <ac:chgData name="Sejal Anand" userId="1b4f10356253f911" providerId="LiveId" clId="{30E881F0-74EC-4D96-864B-2FCC32C4805A}" dt="2023-03-28T13:16:05.769" v="72" actId="1076"/>
          <ac:spMkLst>
            <pc:docMk/>
            <pc:sldMk cId="2268684425" sldId="3711"/>
            <ac:spMk id="4" creationId="{E120A14D-1BE4-7327-0ACD-EF398E971417}"/>
          </ac:spMkLst>
        </pc:spChg>
        <pc:picChg chg="add mod">
          <ac:chgData name="Sejal Anand" userId="1b4f10356253f911" providerId="LiveId" clId="{30E881F0-74EC-4D96-864B-2FCC32C4805A}" dt="2023-03-28T13:42:38.001" v="394" actId="1076"/>
          <ac:picMkLst>
            <pc:docMk/>
            <pc:sldMk cId="2268684425" sldId="3711"/>
            <ac:picMk id="6" creationId="{B4C9CC8C-2287-70D0-846D-882AE7BA0742}"/>
          </ac:picMkLst>
        </pc:picChg>
      </pc:sldChg>
      <pc:sldChg chg="addSp delSp modSp add mod">
        <pc:chgData name="Sejal Anand" userId="1b4f10356253f911" providerId="LiveId" clId="{30E881F0-74EC-4D96-864B-2FCC32C4805A}" dt="2023-03-28T13:20:34.440" v="195" actId="1076"/>
        <pc:sldMkLst>
          <pc:docMk/>
          <pc:sldMk cId="485219814" sldId="3712"/>
        </pc:sldMkLst>
        <pc:spChg chg="mod">
          <ac:chgData name="Sejal Anand" userId="1b4f10356253f911" providerId="LiveId" clId="{30E881F0-74EC-4D96-864B-2FCC32C4805A}" dt="2023-03-28T13:20:20.481" v="184" actId="1036"/>
          <ac:spMkLst>
            <pc:docMk/>
            <pc:sldMk cId="485219814" sldId="3712"/>
            <ac:spMk id="2" creationId="{B2EC635B-D8A3-4A72-8304-20FFBA5D21A3}"/>
          </ac:spMkLst>
        </pc:spChg>
        <pc:spChg chg="del mod">
          <ac:chgData name="Sejal Anand" userId="1b4f10356253f911" providerId="LiveId" clId="{30E881F0-74EC-4D96-864B-2FCC32C4805A}" dt="2023-03-28T13:19:54.036" v="175" actId="478"/>
          <ac:spMkLst>
            <pc:docMk/>
            <pc:sldMk cId="485219814" sldId="3712"/>
            <ac:spMk id="3" creationId="{66168532-D141-4AB0-BD29-1663F2877B3E}"/>
          </ac:spMkLst>
        </pc:spChg>
        <pc:picChg chg="add mod">
          <ac:chgData name="Sejal Anand" userId="1b4f10356253f911" providerId="LiveId" clId="{30E881F0-74EC-4D96-864B-2FCC32C4805A}" dt="2023-03-28T13:20:34.440" v="195" actId="1076"/>
          <ac:picMkLst>
            <pc:docMk/>
            <pc:sldMk cId="485219814" sldId="3712"/>
            <ac:picMk id="4" creationId="{DE33489C-32D4-A35E-909D-745AB971192B}"/>
          </ac:picMkLst>
        </pc:picChg>
      </pc:sldChg>
      <pc:sldChg chg="addSp delSp modSp add mod">
        <pc:chgData name="Sejal Anand" userId="1b4f10356253f911" providerId="LiveId" clId="{30E881F0-74EC-4D96-864B-2FCC32C4805A}" dt="2023-03-29T03:50:48.165" v="509" actId="1076"/>
        <pc:sldMkLst>
          <pc:docMk/>
          <pc:sldMk cId="678355550" sldId="3713"/>
        </pc:sldMkLst>
        <pc:spChg chg="del">
          <ac:chgData name="Sejal Anand" userId="1b4f10356253f911" providerId="LiveId" clId="{30E881F0-74EC-4D96-864B-2FCC32C4805A}" dt="2023-03-28T15:04:50.451" v="396" actId="478"/>
          <ac:spMkLst>
            <pc:docMk/>
            <pc:sldMk cId="678355550" sldId="3713"/>
            <ac:spMk id="3" creationId="{66168532-D141-4AB0-BD29-1663F2877B3E}"/>
          </ac:spMkLst>
        </pc:spChg>
        <pc:picChg chg="add del mod">
          <ac:chgData name="Sejal Anand" userId="1b4f10356253f911" providerId="LiveId" clId="{30E881F0-74EC-4D96-864B-2FCC32C4805A}" dt="2023-03-29T03:50:32.775" v="502" actId="478"/>
          <ac:picMkLst>
            <pc:docMk/>
            <pc:sldMk cId="678355550" sldId="3713"/>
            <ac:picMk id="4" creationId="{8B779A7B-B7FC-0DE3-E789-6281F08B1B88}"/>
          </ac:picMkLst>
        </pc:picChg>
        <pc:picChg chg="add mod">
          <ac:chgData name="Sejal Anand" userId="1b4f10356253f911" providerId="LiveId" clId="{30E881F0-74EC-4D96-864B-2FCC32C4805A}" dt="2023-03-29T03:50:48.165" v="509" actId="1076"/>
          <ac:picMkLst>
            <pc:docMk/>
            <pc:sldMk cId="678355550" sldId="3713"/>
            <ac:picMk id="5" creationId="{E69862D6-7A21-82AB-B385-FEFBDD17543E}"/>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E9D15D-1C13-CC45-BE09-4D54E9A973B4}" type="datetimeFigureOut">
              <a:rPr lang="en-US" smtClean="0"/>
              <a:t>5/5/2023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93A8CF-95A7-924D-878B-183116A25DFA}" type="slidenum">
              <a:rPr lang="en-US" smtClean="0"/>
              <a:t>‹#›</a:t>
            </a:fld>
            <a:endParaRPr lang="en-US" dirty="0"/>
          </a:p>
        </p:txBody>
      </p:sp>
    </p:spTree>
    <p:extLst>
      <p:ext uri="{BB962C8B-B14F-4D97-AF65-F5344CB8AC3E}">
        <p14:creationId xmlns:p14="http://schemas.microsoft.com/office/powerpoint/2010/main" val="3923962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C73FB-2D72-9945-BF45-5347690BBEBB}"/>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6D93C615-989D-9D44-8501-FCE01FCEDC6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A9E5F24-53F9-054C-A9F8-3DCFACAB9877}"/>
              </a:ext>
            </a:extLst>
          </p:cNvPr>
          <p:cNvSpPr>
            <a:spLocks noGrp="1"/>
          </p:cNvSpPr>
          <p:nvPr>
            <p:ph type="dt" sz="half" idx="10"/>
          </p:nvPr>
        </p:nvSpPr>
        <p:spPr>
          <a:xfrm>
            <a:off x="838200" y="6356350"/>
            <a:ext cx="2743200" cy="365125"/>
          </a:xfrm>
          <a:prstGeom prst="rect">
            <a:avLst/>
          </a:prstGeom>
        </p:spPr>
        <p:txBody>
          <a:bodyPr/>
          <a:lstStyle/>
          <a:p>
            <a:fld id="{FD3D9895-3AFC-9E49-BB6B-D5AF81433D95}" type="datetimeFigureOut">
              <a:rPr lang="en-US" smtClean="0"/>
              <a:t>5/5/2023</a:t>
            </a:fld>
            <a:endParaRPr lang="en-US" dirty="0"/>
          </a:p>
        </p:txBody>
      </p:sp>
      <p:sp>
        <p:nvSpPr>
          <p:cNvPr id="5" name="Footer Placeholder 4">
            <a:extLst>
              <a:ext uri="{FF2B5EF4-FFF2-40B4-BE49-F238E27FC236}">
                <a16:creationId xmlns:a16="http://schemas.microsoft.com/office/drawing/2014/main" id="{69BE7FB8-C70E-584A-A086-8852BD639520}"/>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E755C156-1A78-7A4C-AB86-BCA1B1785D83}"/>
              </a:ext>
            </a:extLst>
          </p:cNvPr>
          <p:cNvSpPr>
            <a:spLocks noGrp="1"/>
          </p:cNvSpPr>
          <p:nvPr>
            <p:ph type="sldNum" sz="quarter" idx="12"/>
          </p:nvPr>
        </p:nvSpPr>
        <p:spPr>
          <a:xfrm>
            <a:off x="8610600" y="6356350"/>
            <a:ext cx="2743200" cy="365125"/>
          </a:xfrm>
          <a:prstGeom prst="rect">
            <a:avLst/>
          </a:prstGeom>
        </p:spPr>
        <p:txBody>
          <a:bodyPr/>
          <a:lstStyle/>
          <a:p>
            <a:fld id="{CF45BD75-B1E6-DE4E-8CD3-58B4BE092B5A}" type="slidenum">
              <a:rPr lang="en-US" smtClean="0"/>
              <a:t>‹#›</a:t>
            </a:fld>
            <a:endParaRPr lang="en-US" dirty="0"/>
          </a:p>
        </p:txBody>
      </p:sp>
    </p:spTree>
    <p:extLst>
      <p:ext uri="{BB962C8B-B14F-4D97-AF65-F5344CB8AC3E}">
        <p14:creationId xmlns:p14="http://schemas.microsoft.com/office/powerpoint/2010/main" val="777713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4240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1703F520-AAB7-4D20-958E-A456239933B0}" type="datetimeFigureOut">
              <a:rPr lang="en-US" smtClean="0"/>
              <a:t>5/5/2023</a:t>
            </a:fld>
            <a:endParaRPr lang="en-US" dirty="0"/>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CD3316BF-8A16-4F24-9F8F-9D40354D5A5C}" type="slidenum">
              <a:rPr lang="en-US" smtClean="0"/>
              <a:t>‹#›</a:t>
            </a:fld>
            <a:endParaRPr lang="en-US" dirty="0"/>
          </a:p>
        </p:txBody>
      </p:sp>
    </p:spTree>
    <p:extLst>
      <p:ext uri="{BB962C8B-B14F-4D97-AF65-F5344CB8AC3E}">
        <p14:creationId xmlns:p14="http://schemas.microsoft.com/office/powerpoint/2010/main" val="27373404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2C0DC26-5D78-6140-BF89-41378C4365C1}"/>
              </a:ext>
            </a:extLst>
          </p:cNvPr>
          <p:cNvSpPr/>
          <p:nvPr userDrawn="1"/>
        </p:nvSpPr>
        <p:spPr>
          <a:xfrm>
            <a:off x="98853" y="86497"/>
            <a:ext cx="11998411" cy="6685005"/>
          </a:xfrm>
          <a:prstGeom prst="rect">
            <a:avLst/>
          </a:prstGeom>
          <a:noFill/>
          <a:ln w="28575">
            <a:solidFill>
              <a:srgbClr val="46B0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picture containing text, clipart&#10;&#10;Description automatically generated">
            <a:extLst>
              <a:ext uri="{FF2B5EF4-FFF2-40B4-BE49-F238E27FC236}">
                <a16:creationId xmlns:a16="http://schemas.microsoft.com/office/drawing/2014/main" id="{C5EF86C0-A360-484B-B595-7CC69137B538}"/>
              </a:ext>
            </a:extLst>
          </p:cNvPr>
          <p:cNvPicPr>
            <a:picLocks noChangeAspect="1"/>
          </p:cNvPicPr>
          <p:nvPr userDrawn="1"/>
        </p:nvPicPr>
        <p:blipFill rotWithShape="1">
          <a:blip r:embed="rId5"/>
          <a:srcRect t="12813" r="7454"/>
          <a:stretch/>
        </p:blipFill>
        <p:spPr>
          <a:xfrm>
            <a:off x="10718090" y="127821"/>
            <a:ext cx="1336257" cy="540774"/>
          </a:xfrm>
          <a:prstGeom prst="rect">
            <a:avLst/>
          </a:prstGeom>
        </p:spPr>
      </p:pic>
    </p:spTree>
    <p:extLst>
      <p:ext uri="{BB962C8B-B14F-4D97-AF65-F5344CB8AC3E}">
        <p14:creationId xmlns:p14="http://schemas.microsoft.com/office/powerpoint/2010/main" val="2038464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docs.google.com/document/d/1T1w5jVZoK-IjM2D6RUVkKGrmheUw5W8ZkPSC0961fmM/edit?usp=sharing\"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E8895C2-828B-934B-8B58-BBC23AD3665A}"/>
              </a:ext>
            </a:extLst>
          </p:cNvPr>
          <p:cNvSpPr/>
          <p:nvPr/>
        </p:nvSpPr>
        <p:spPr>
          <a:xfrm>
            <a:off x="10668000" y="150471"/>
            <a:ext cx="1381246" cy="68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text, sign, outdoor&#10;&#10;Description automatically generated">
            <a:extLst>
              <a:ext uri="{FF2B5EF4-FFF2-40B4-BE49-F238E27FC236}">
                <a16:creationId xmlns:a16="http://schemas.microsoft.com/office/drawing/2014/main" id="{35C12C04-5CEF-8448-B70C-56FE6AD03CE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04829" y="126108"/>
            <a:ext cx="876170" cy="1491678"/>
          </a:xfrm>
          <a:prstGeom prst="rect">
            <a:avLst/>
          </a:prstGeom>
        </p:spPr>
      </p:pic>
      <p:pic>
        <p:nvPicPr>
          <p:cNvPr id="5" name="Picture 4" descr="A picture containing text, clipart&#10;&#10;Description automatically generated">
            <a:extLst>
              <a:ext uri="{FF2B5EF4-FFF2-40B4-BE49-F238E27FC236}">
                <a16:creationId xmlns:a16="http://schemas.microsoft.com/office/drawing/2014/main" id="{2F2F3CE5-A64B-4B6C-9275-01E87181FAAF}"/>
              </a:ext>
            </a:extLst>
          </p:cNvPr>
          <p:cNvPicPr>
            <a:picLocks noChangeAspect="1"/>
          </p:cNvPicPr>
          <p:nvPr/>
        </p:nvPicPr>
        <p:blipFill>
          <a:blip r:embed="rId3"/>
          <a:stretch>
            <a:fillRect/>
          </a:stretch>
        </p:blipFill>
        <p:spPr>
          <a:xfrm>
            <a:off x="7485017" y="143688"/>
            <a:ext cx="4564228" cy="1474098"/>
          </a:xfrm>
          <a:prstGeom prst="rect">
            <a:avLst/>
          </a:prstGeom>
        </p:spPr>
      </p:pic>
      <p:sp>
        <p:nvSpPr>
          <p:cNvPr id="2" name="TextBox 1"/>
          <p:cNvSpPr txBox="1"/>
          <p:nvPr/>
        </p:nvSpPr>
        <p:spPr>
          <a:xfrm>
            <a:off x="2756262" y="1532487"/>
            <a:ext cx="6701245" cy="923330"/>
          </a:xfrm>
          <a:prstGeom prst="rect">
            <a:avLst/>
          </a:prstGeom>
          <a:noFill/>
        </p:spPr>
        <p:txBody>
          <a:bodyPr wrap="square" rtlCol="0">
            <a:spAutoFit/>
          </a:bodyPr>
          <a:lstStyle/>
          <a:p>
            <a:pPr algn="ctr"/>
            <a:r>
              <a:rPr lang="en-IN" sz="5400" dirty="0"/>
              <a:t>Minor Project</a:t>
            </a:r>
          </a:p>
        </p:txBody>
      </p:sp>
      <p:sp>
        <p:nvSpPr>
          <p:cNvPr id="4" name="TextBox 3"/>
          <p:cNvSpPr txBox="1"/>
          <p:nvPr/>
        </p:nvSpPr>
        <p:spPr>
          <a:xfrm>
            <a:off x="1180999" y="2560320"/>
            <a:ext cx="9948555" cy="584775"/>
          </a:xfrm>
          <a:prstGeom prst="rect">
            <a:avLst/>
          </a:prstGeom>
          <a:noFill/>
        </p:spPr>
        <p:txBody>
          <a:bodyPr wrap="square" rtlCol="0">
            <a:spAutoFit/>
          </a:bodyPr>
          <a:lstStyle/>
          <a:p>
            <a:pPr algn="ctr"/>
            <a:r>
              <a:rPr lang="en-IN" sz="3200" dirty="0"/>
              <a:t>Driver Drowsiness Detection System</a:t>
            </a:r>
          </a:p>
        </p:txBody>
      </p:sp>
      <p:sp>
        <p:nvSpPr>
          <p:cNvPr id="6" name="TextBox 5"/>
          <p:cNvSpPr txBox="1"/>
          <p:nvPr/>
        </p:nvSpPr>
        <p:spPr>
          <a:xfrm>
            <a:off x="304829" y="5003074"/>
            <a:ext cx="3174275" cy="1477328"/>
          </a:xfrm>
          <a:prstGeom prst="rect">
            <a:avLst/>
          </a:prstGeom>
          <a:noFill/>
        </p:spPr>
        <p:txBody>
          <a:bodyPr wrap="square" rtlCol="0">
            <a:spAutoFit/>
          </a:bodyPr>
          <a:lstStyle/>
          <a:p>
            <a:r>
              <a:rPr lang="en-IN" dirty="0"/>
              <a:t>Presented by:</a:t>
            </a:r>
          </a:p>
          <a:p>
            <a:r>
              <a:rPr lang="en-IN" dirty="0"/>
              <a:t>R2142201059  -Sejal Anand</a:t>
            </a:r>
          </a:p>
          <a:p>
            <a:r>
              <a:rPr lang="en-IN" dirty="0"/>
              <a:t>R2142201505  -Anshul Chamoli</a:t>
            </a:r>
          </a:p>
          <a:p>
            <a:r>
              <a:rPr lang="en-IN" dirty="0"/>
              <a:t>R2142201530  -Bhavya Sharma</a:t>
            </a:r>
          </a:p>
          <a:p>
            <a:endParaRPr lang="en-IN" dirty="0"/>
          </a:p>
        </p:txBody>
      </p:sp>
      <p:sp>
        <p:nvSpPr>
          <p:cNvPr id="9" name="TextBox 8"/>
          <p:cNvSpPr txBox="1"/>
          <p:nvPr/>
        </p:nvSpPr>
        <p:spPr>
          <a:xfrm>
            <a:off x="8882743" y="5003074"/>
            <a:ext cx="2717074" cy="646331"/>
          </a:xfrm>
          <a:prstGeom prst="rect">
            <a:avLst/>
          </a:prstGeom>
          <a:noFill/>
        </p:spPr>
        <p:txBody>
          <a:bodyPr wrap="square" rtlCol="0">
            <a:spAutoFit/>
          </a:bodyPr>
          <a:lstStyle/>
          <a:p>
            <a:r>
              <a:rPr lang="en-IN" dirty="0"/>
              <a:t>Mentored By:</a:t>
            </a:r>
          </a:p>
          <a:p>
            <a:r>
              <a:rPr lang="en-IN" dirty="0" err="1"/>
              <a:t>Dr.</a:t>
            </a:r>
            <a:r>
              <a:rPr lang="en-IN" dirty="0"/>
              <a:t> Sumit Varshney</a:t>
            </a:r>
          </a:p>
        </p:txBody>
      </p:sp>
    </p:spTree>
    <p:extLst>
      <p:ext uri="{BB962C8B-B14F-4D97-AF65-F5344CB8AC3E}">
        <p14:creationId xmlns:p14="http://schemas.microsoft.com/office/powerpoint/2010/main" val="1627799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14299" y="97198"/>
            <a:ext cx="11972926"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Objective</a:t>
            </a:r>
            <a:endParaRPr lang="en-IN" sz="3200" b="1" dirty="0">
              <a:solidFill>
                <a:srgbClr val="46B0FA"/>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6168532-D141-4AB0-BD29-1663F2877B3E}"/>
              </a:ext>
            </a:extLst>
          </p:cNvPr>
          <p:cNvSpPr txBox="1"/>
          <p:nvPr/>
        </p:nvSpPr>
        <p:spPr>
          <a:xfrm>
            <a:off x="114299" y="2261372"/>
            <a:ext cx="11972926" cy="2335255"/>
          </a:xfrm>
          <a:prstGeom prst="rect">
            <a:avLst/>
          </a:prstGeom>
          <a:noFill/>
        </p:spPr>
        <p:txBody>
          <a:bodyPr wrap="square" rtlCol="0">
            <a:spAutoFit/>
          </a:bodyPr>
          <a:lstStyle/>
          <a:p>
            <a:pPr algn="just">
              <a:spcAft>
                <a:spcPts val="885"/>
              </a:spcAft>
            </a:pPr>
            <a:r>
              <a:rPr lang="en-IN" sz="2000" dirty="0">
                <a:effectLst/>
                <a:ea typeface="Times New Roman" panose="02020603050405020304" pitchFamily="18" charset="0"/>
                <a:cs typeface="Mangal" panose="02040503050203030202" pitchFamily="18" charset="0"/>
              </a:rPr>
              <a:t>The main objective is to build a machine learning-based system that identifies the state of drowsiness in drivers given a driving environment and generate an appropriate response to the detection and alert the driver to help prevent accidents caused by tiredness and drowsiness.   </a:t>
            </a:r>
            <a:endParaRPr lang="en-IN" sz="2000" dirty="0">
              <a:effectLst/>
              <a:ea typeface="Calibri" panose="020F0502020204030204" pitchFamily="34" charset="0"/>
              <a:cs typeface="Mangal" panose="02040503050203030202" pitchFamily="18" charset="0"/>
            </a:endParaRPr>
          </a:p>
          <a:p>
            <a:pPr algn="just">
              <a:lnSpc>
                <a:spcPct val="107000"/>
              </a:lnSpc>
              <a:spcAft>
                <a:spcPts val="885"/>
              </a:spcAft>
            </a:pPr>
            <a:r>
              <a:rPr lang="en-IN" sz="2000" dirty="0">
                <a:effectLst/>
                <a:ea typeface="Times New Roman" panose="02020603050405020304" pitchFamily="18" charset="0"/>
                <a:cs typeface="Mangal" panose="02040503050203030202" pitchFamily="18" charset="0"/>
              </a:rPr>
              <a:t>1. To detect drowsiness in drivers as an accident prevention system. </a:t>
            </a:r>
            <a:endParaRPr lang="en-IN" sz="2000" dirty="0">
              <a:effectLst/>
              <a:ea typeface="Calibri" panose="020F0502020204030204" pitchFamily="34" charset="0"/>
              <a:cs typeface="Mangal" panose="02040503050203030202" pitchFamily="18" charset="0"/>
            </a:endParaRPr>
          </a:p>
          <a:p>
            <a:pPr algn="just">
              <a:lnSpc>
                <a:spcPct val="107000"/>
              </a:lnSpc>
              <a:spcAft>
                <a:spcPts val="885"/>
              </a:spcAft>
            </a:pPr>
            <a:r>
              <a:rPr lang="en-IN" sz="2000" dirty="0">
                <a:effectLst/>
                <a:ea typeface="Times New Roman" panose="02020603050405020304" pitchFamily="18" charset="0"/>
                <a:cs typeface="Mangal" panose="02040503050203030202" pitchFamily="18" charset="0"/>
              </a:rPr>
              <a:t>2. To build a machine vision-based system for the problem.</a:t>
            </a:r>
            <a:endParaRPr lang="en-IN" sz="2000" dirty="0">
              <a:effectLst/>
              <a:ea typeface="Calibri" panose="020F0502020204030204" pitchFamily="34" charset="0"/>
              <a:cs typeface="Mangal" panose="02040503050203030202" pitchFamily="18" charset="0"/>
            </a:endParaRPr>
          </a:p>
          <a:p>
            <a:pPr algn="just">
              <a:lnSpc>
                <a:spcPct val="107000"/>
              </a:lnSpc>
              <a:spcAft>
                <a:spcPts val="885"/>
              </a:spcAft>
            </a:pPr>
            <a:r>
              <a:rPr lang="en-IN" sz="2000" dirty="0">
                <a:effectLst/>
                <a:ea typeface="Times New Roman" panose="02020603050405020304" pitchFamily="18" charset="0"/>
                <a:cs typeface="Mangal" panose="02040503050203030202" pitchFamily="18" charset="0"/>
              </a:rPr>
              <a:t>3. </a:t>
            </a:r>
            <a:r>
              <a:rPr lang="en-IN" sz="2000" dirty="0">
                <a:effectLst/>
                <a:ea typeface="Calibri" panose="020F0502020204030204" pitchFamily="34" charset="0"/>
                <a:cs typeface="Mangal" panose="02040503050203030202" pitchFamily="18" charset="0"/>
              </a:rPr>
              <a:t>To understand and implement software development process phases.</a:t>
            </a:r>
          </a:p>
        </p:txBody>
      </p:sp>
    </p:spTree>
    <p:extLst>
      <p:ext uri="{BB962C8B-B14F-4D97-AF65-F5344CB8AC3E}">
        <p14:creationId xmlns:p14="http://schemas.microsoft.com/office/powerpoint/2010/main" val="2314005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4"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Methodology</a:t>
            </a:r>
            <a:endParaRPr lang="en-IN" sz="3200" b="1" dirty="0">
              <a:solidFill>
                <a:srgbClr val="46B0FA"/>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6168532-D141-4AB0-BD29-1663F2877B3E}"/>
              </a:ext>
            </a:extLst>
          </p:cNvPr>
          <p:cNvSpPr txBox="1"/>
          <p:nvPr/>
        </p:nvSpPr>
        <p:spPr>
          <a:xfrm>
            <a:off x="116378" y="1874343"/>
            <a:ext cx="11953702" cy="2664576"/>
          </a:xfrm>
          <a:prstGeom prst="rect">
            <a:avLst/>
          </a:prstGeom>
          <a:noFill/>
        </p:spPr>
        <p:txBody>
          <a:bodyPr wrap="square" rtlCol="0">
            <a:spAutoFit/>
          </a:bodyPr>
          <a:lstStyle/>
          <a:p>
            <a:pPr algn="just"/>
            <a:r>
              <a:rPr lang="en-IN" sz="2000" dirty="0">
                <a:effectLst/>
                <a:ea typeface="Calibri" panose="020F0502020204030204" pitchFamily="34" charset="0"/>
              </a:rPr>
              <a:t>Image processing and machine learning are the two aspects of the suggested strategy; the purpose of the image processing stage is to identify the driver's face and primary function of machine learning is to categorise whether the driver's is feeling drowsy or not.</a:t>
            </a:r>
          </a:p>
          <a:p>
            <a:pPr algn="just">
              <a:lnSpc>
                <a:spcPct val="107000"/>
              </a:lnSpc>
              <a:spcAft>
                <a:spcPts val="885"/>
              </a:spcAft>
            </a:pPr>
            <a:r>
              <a:rPr lang="en-IN" sz="2000" dirty="0">
                <a:effectLst/>
                <a:ea typeface="Calibri" panose="020F0502020204030204" pitchFamily="34" charset="0"/>
                <a:cs typeface="Mangal" panose="02040503050203030202" pitchFamily="18" charset="0"/>
              </a:rPr>
              <a:t>The prediction involves four steps: </a:t>
            </a:r>
          </a:p>
          <a:p>
            <a:pPr algn="just">
              <a:lnSpc>
                <a:spcPct val="107000"/>
              </a:lnSpc>
              <a:spcAft>
                <a:spcPts val="885"/>
              </a:spcAft>
            </a:pPr>
            <a:r>
              <a:rPr lang="en-IN" sz="2000" dirty="0">
                <a:effectLst/>
                <a:ea typeface="Calibri" panose="020F0502020204030204" pitchFamily="34" charset="0"/>
                <a:cs typeface="Mangal" panose="02040503050203030202" pitchFamily="18" charset="0"/>
              </a:rPr>
              <a:t>• Extracting features to classify drowsiness on driver’s face.</a:t>
            </a:r>
          </a:p>
          <a:p>
            <a:pPr algn="just">
              <a:lnSpc>
                <a:spcPct val="107000"/>
              </a:lnSpc>
              <a:spcAft>
                <a:spcPts val="885"/>
              </a:spcAft>
            </a:pPr>
            <a:r>
              <a:rPr lang="en-IN" sz="2000" dirty="0">
                <a:effectLst/>
                <a:ea typeface="Calibri" panose="020F0502020204030204" pitchFamily="34" charset="0"/>
                <a:cs typeface="Mangal" panose="02040503050203030202" pitchFamily="18" charset="0"/>
              </a:rPr>
              <a:t>• Creating a Drowsiness Detection model in Python.</a:t>
            </a:r>
          </a:p>
          <a:p>
            <a:pPr algn="just">
              <a:lnSpc>
                <a:spcPct val="107000"/>
              </a:lnSpc>
              <a:spcAft>
                <a:spcPts val="885"/>
              </a:spcAft>
            </a:pPr>
            <a:r>
              <a:rPr lang="en-IN" sz="2000" dirty="0">
                <a:effectLst/>
                <a:ea typeface="Calibri" panose="020F0502020204030204" pitchFamily="34" charset="0"/>
                <a:cs typeface="Mangal" panose="02040503050203030202" pitchFamily="18" charset="0"/>
              </a:rPr>
              <a:t>• Creating a notification system alerting the driver to take a break.</a:t>
            </a:r>
          </a:p>
        </p:txBody>
      </p:sp>
    </p:spTree>
    <p:extLst>
      <p:ext uri="{BB962C8B-B14F-4D97-AF65-F5344CB8AC3E}">
        <p14:creationId xmlns:p14="http://schemas.microsoft.com/office/powerpoint/2010/main" val="5796675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4"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Methodology</a:t>
            </a:r>
            <a:endParaRPr lang="en-IN" sz="3200" b="1" dirty="0">
              <a:solidFill>
                <a:srgbClr val="46B0FA"/>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E69862D6-7A21-82AB-B385-FEFBDD17543E}"/>
              </a:ext>
            </a:extLst>
          </p:cNvPr>
          <p:cNvPicPr>
            <a:picLocks noChangeAspect="1"/>
          </p:cNvPicPr>
          <p:nvPr/>
        </p:nvPicPr>
        <p:blipFill>
          <a:blip r:embed="rId2"/>
          <a:stretch>
            <a:fillRect/>
          </a:stretch>
        </p:blipFill>
        <p:spPr>
          <a:xfrm>
            <a:off x="2395538" y="1850231"/>
            <a:ext cx="7400924" cy="3157537"/>
          </a:xfrm>
          <a:prstGeom prst="rect">
            <a:avLst/>
          </a:prstGeom>
        </p:spPr>
      </p:pic>
    </p:spTree>
    <p:extLst>
      <p:ext uri="{BB962C8B-B14F-4D97-AF65-F5344CB8AC3E}">
        <p14:creationId xmlns:p14="http://schemas.microsoft.com/office/powerpoint/2010/main" val="6783555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Working Model</a:t>
            </a:r>
            <a:endParaRPr lang="en-IN" sz="3200" b="1" dirty="0">
              <a:solidFill>
                <a:srgbClr val="46B0FA"/>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6168532-D141-4AB0-BD29-1663F2877B3E}"/>
              </a:ext>
            </a:extLst>
          </p:cNvPr>
          <p:cNvSpPr txBox="1"/>
          <p:nvPr/>
        </p:nvSpPr>
        <p:spPr>
          <a:xfrm>
            <a:off x="126427" y="1208162"/>
            <a:ext cx="11943653" cy="1323439"/>
          </a:xfrm>
          <a:prstGeom prst="rect">
            <a:avLst/>
          </a:prstGeom>
          <a:noFill/>
        </p:spPr>
        <p:txBody>
          <a:bodyPr wrap="square" rtlCol="0">
            <a:spAutoFit/>
          </a:bodyPr>
          <a:lstStyle/>
          <a:p>
            <a:r>
              <a:rPr lang="en-US" sz="2000" dirty="0">
                <a:cs typeface="Arial" panose="020B0604020202020204" pitchFamily="34" charset="0"/>
              </a:rPr>
              <a:t>Requirement analysis: </a:t>
            </a:r>
          </a:p>
          <a:p>
            <a:pPr algn="just"/>
            <a:r>
              <a:rPr lang="en-US" sz="2000" dirty="0">
                <a:cs typeface="Arial" panose="020B0604020202020204" pitchFamily="34" charset="0"/>
                <a:hlinkClick r:id="rId2"/>
              </a:rPr>
              <a:t>https://docs.google.com/document/d/1T1w5jVZoK-IjM2D6RUVkKGrmheUw5W8ZkPSC0961fmM/edit?usp=sharing\</a:t>
            </a:r>
            <a:endParaRPr lang="en-US" sz="2000" dirty="0">
              <a:cs typeface="Arial" panose="020B0604020202020204" pitchFamily="34" charset="0"/>
            </a:endParaRPr>
          </a:p>
          <a:p>
            <a:endParaRPr lang="en-US" sz="2000" dirty="0">
              <a:cs typeface="Arial" panose="020B0604020202020204" pitchFamily="34" charset="0"/>
            </a:endParaRPr>
          </a:p>
        </p:txBody>
      </p:sp>
      <p:sp>
        <p:nvSpPr>
          <p:cNvPr id="6" name="TextBox 5">
            <a:extLst>
              <a:ext uri="{FF2B5EF4-FFF2-40B4-BE49-F238E27FC236}">
                <a16:creationId xmlns:a16="http://schemas.microsoft.com/office/drawing/2014/main" id="{0A2BBB48-8057-65FA-52CB-D57E0735F2F3}"/>
              </a:ext>
            </a:extLst>
          </p:cNvPr>
          <p:cNvSpPr txBox="1"/>
          <p:nvPr/>
        </p:nvSpPr>
        <p:spPr>
          <a:xfrm>
            <a:off x="126427" y="2677223"/>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Technical Diagram</a:t>
            </a:r>
            <a:endParaRPr lang="en-IN" sz="3200" b="1" dirty="0">
              <a:solidFill>
                <a:srgbClr val="46B0FA"/>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81807BF6-0BEB-F7E5-FF40-98A6ED6FC7A8}"/>
              </a:ext>
            </a:extLst>
          </p:cNvPr>
          <p:cNvPicPr>
            <a:picLocks noChangeAspect="1"/>
          </p:cNvPicPr>
          <p:nvPr/>
        </p:nvPicPr>
        <p:blipFill rotWithShape="1">
          <a:blip r:embed="rId3"/>
          <a:srcRect l="6069"/>
          <a:stretch/>
        </p:blipFill>
        <p:spPr>
          <a:xfrm>
            <a:off x="126427" y="3261998"/>
            <a:ext cx="7530363" cy="3162997"/>
          </a:xfrm>
          <a:prstGeom prst="rect">
            <a:avLst/>
          </a:prstGeom>
        </p:spPr>
      </p:pic>
    </p:spTree>
    <p:extLst>
      <p:ext uri="{BB962C8B-B14F-4D97-AF65-F5344CB8AC3E}">
        <p14:creationId xmlns:p14="http://schemas.microsoft.com/office/powerpoint/2010/main" val="2374755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Eye Aspect Ratio</a:t>
            </a:r>
            <a:endParaRPr lang="en-IN" sz="3200" b="1" dirty="0">
              <a:solidFill>
                <a:srgbClr val="46B0FA"/>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A64988B0-7620-89EC-A505-7C079905A561}"/>
              </a:ext>
            </a:extLst>
          </p:cNvPr>
          <p:cNvSpPr txBox="1"/>
          <p:nvPr/>
        </p:nvSpPr>
        <p:spPr>
          <a:xfrm>
            <a:off x="126427" y="2637677"/>
            <a:ext cx="11953702" cy="400110"/>
          </a:xfrm>
          <a:prstGeom prst="rect">
            <a:avLst/>
          </a:prstGeom>
          <a:noFill/>
        </p:spPr>
        <p:txBody>
          <a:bodyPr wrap="square" rtlCol="0">
            <a:spAutoFit/>
          </a:bodyPr>
          <a:lstStyle/>
          <a:p>
            <a:pPr algn="just"/>
            <a:r>
              <a:rPr lang="en-US" sz="2000" dirty="0">
                <a:effectLst/>
                <a:latin typeface="+mj-lt"/>
                <a:ea typeface="SimSun" panose="02010600030101010101" pitchFamily="2" charset="-122"/>
              </a:rPr>
              <a:t>Eye Aspect Ratio (EAR) </a:t>
            </a:r>
            <a:r>
              <a:rPr lang="en-US" sz="2000" dirty="0">
                <a:latin typeface="+mj-lt"/>
                <a:ea typeface="SimSun" panose="02010600030101010101" pitchFamily="2" charset="-122"/>
              </a:rPr>
              <a:t>is </a:t>
            </a:r>
            <a:r>
              <a:rPr lang="en-US" sz="2000" dirty="0">
                <a:effectLst/>
                <a:latin typeface="+mj-lt"/>
                <a:ea typeface="SimSun" panose="02010600030101010101" pitchFamily="2" charset="-122"/>
              </a:rPr>
              <a:t>inverse ratio of width of eyes to the height of eyes.</a:t>
            </a:r>
            <a:endParaRPr lang="en-IN" sz="2000" dirty="0">
              <a:effectLst/>
              <a:latin typeface="+mj-lt"/>
              <a:ea typeface="Calibri" panose="020F0502020204030204" pitchFamily="34" charset="0"/>
              <a:cs typeface="Mangal" panose="02040503050203030202" pitchFamily="18" charset="0"/>
            </a:endParaRPr>
          </a:p>
        </p:txBody>
      </p:sp>
      <p:pic>
        <p:nvPicPr>
          <p:cNvPr id="1026" name="Picture 1">
            <a:extLst>
              <a:ext uri="{FF2B5EF4-FFF2-40B4-BE49-F238E27FC236}">
                <a16:creationId xmlns:a16="http://schemas.microsoft.com/office/drawing/2014/main" id="{7A4DDC9C-A5C2-2707-57E9-449EF4F217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427" y="3037787"/>
            <a:ext cx="3135860" cy="78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a:extLst>
              <a:ext uri="{FF2B5EF4-FFF2-40B4-BE49-F238E27FC236}">
                <a16:creationId xmlns:a16="http://schemas.microsoft.com/office/drawing/2014/main" id="{E8D1A9E0-F505-3CAD-7315-B453FAE8E775}"/>
              </a:ext>
            </a:extLst>
          </p:cNvPr>
          <p:cNvPicPr>
            <a:picLocks noChangeAspect="1"/>
          </p:cNvPicPr>
          <p:nvPr/>
        </p:nvPicPr>
        <p:blipFill>
          <a:blip r:embed="rId3"/>
          <a:stretch>
            <a:fillRect/>
          </a:stretch>
        </p:blipFill>
        <p:spPr>
          <a:xfrm>
            <a:off x="8994371" y="1928554"/>
            <a:ext cx="2676697" cy="2992582"/>
          </a:xfrm>
          <a:prstGeom prst="rect">
            <a:avLst/>
          </a:prstGeom>
        </p:spPr>
      </p:pic>
    </p:spTree>
    <p:extLst>
      <p:ext uri="{BB962C8B-B14F-4D97-AF65-F5344CB8AC3E}">
        <p14:creationId xmlns:p14="http://schemas.microsoft.com/office/powerpoint/2010/main" val="4178947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Mouth Aspect Ratio</a:t>
            </a:r>
            <a:endParaRPr lang="en-IN" sz="3200" b="1" dirty="0">
              <a:solidFill>
                <a:srgbClr val="46B0FA"/>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CDC6BAE-4824-38BC-6954-EAB936E42606}"/>
              </a:ext>
            </a:extLst>
          </p:cNvPr>
          <p:cNvSpPr txBox="1"/>
          <p:nvPr/>
        </p:nvSpPr>
        <p:spPr>
          <a:xfrm>
            <a:off x="116378" y="2532507"/>
            <a:ext cx="11953702" cy="400110"/>
          </a:xfrm>
          <a:prstGeom prst="rect">
            <a:avLst/>
          </a:prstGeom>
          <a:noFill/>
        </p:spPr>
        <p:txBody>
          <a:bodyPr wrap="square" rtlCol="0">
            <a:spAutoFit/>
          </a:bodyPr>
          <a:lstStyle/>
          <a:p>
            <a:pPr algn="just"/>
            <a:r>
              <a:rPr lang="en-US" sz="2000" dirty="0">
                <a:effectLst/>
                <a:latin typeface="+mj-lt"/>
                <a:ea typeface="SimSun" panose="02010600030101010101" pitchFamily="2" charset="-122"/>
              </a:rPr>
              <a:t>Mouth Aspect Ratio (MAR) </a:t>
            </a:r>
            <a:r>
              <a:rPr lang="en-US" sz="2000" dirty="0">
                <a:latin typeface="+mj-lt"/>
                <a:ea typeface="SimSun" panose="02010600030101010101" pitchFamily="2" charset="-122"/>
              </a:rPr>
              <a:t>is </a:t>
            </a:r>
            <a:r>
              <a:rPr lang="en-US" sz="2000" dirty="0">
                <a:effectLst/>
                <a:latin typeface="+mj-lt"/>
                <a:ea typeface="SimSun" panose="02010600030101010101" pitchFamily="2" charset="-122"/>
              </a:rPr>
              <a:t>inverse ratio of width of eyes to the height of eyes.</a:t>
            </a:r>
            <a:endParaRPr lang="en-IN" sz="2000" dirty="0">
              <a:effectLst/>
              <a:latin typeface="+mj-lt"/>
              <a:ea typeface="Calibri" panose="020F0502020204030204" pitchFamily="34" charset="0"/>
              <a:cs typeface="Mangal" panose="02040503050203030202" pitchFamily="18" charset="0"/>
            </a:endParaRPr>
          </a:p>
        </p:txBody>
      </p:sp>
      <p:pic>
        <p:nvPicPr>
          <p:cNvPr id="2050" name="Picture 1">
            <a:extLst>
              <a:ext uri="{FF2B5EF4-FFF2-40B4-BE49-F238E27FC236}">
                <a16:creationId xmlns:a16="http://schemas.microsoft.com/office/drawing/2014/main" id="{F7A3FB2D-234D-EED3-6852-BDAF05DD6D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427" y="2932617"/>
            <a:ext cx="4822002" cy="992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512134C3-46FA-CE1B-076C-BAACF3C2B08E}"/>
              </a:ext>
            </a:extLst>
          </p:cNvPr>
          <p:cNvPicPr>
            <a:picLocks noChangeAspect="1"/>
          </p:cNvPicPr>
          <p:nvPr/>
        </p:nvPicPr>
        <p:blipFill>
          <a:blip r:embed="rId3"/>
          <a:stretch>
            <a:fillRect/>
          </a:stretch>
        </p:blipFill>
        <p:spPr>
          <a:xfrm>
            <a:off x="8994371" y="1928554"/>
            <a:ext cx="2676697" cy="2992582"/>
          </a:xfrm>
          <a:prstGeom prst="rect">
            <a:avLst/>
          </a:prstGeom>
        </p:spPr>
      </p:pic>
    </p:spTree>
    <p:extLst>
      <p:ext uri="{BB962C8B-B14F-4D97-AF65-F5344CB8AC3E}">
        <p14:creationId xmlns:p14="http://schemas.microsoft.com/office/powerpoint/2010/main" val="1813037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Code</a:t>
            </a:r>
            <a:endParaRPr lang="en-IN" sz="3200" b="1" dirty="0">
              <a:solidFill>
                <a:srgbClr val="46B0FA"/>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64946DB5-A4E7-B837-3E3B-AFFCDEE4A9D9}"/>
              </a:ext>
            </a:extLst>
          </p:cNvPr>
          <p:cNvPicPr>
            <a:picLocks noChangeAspect="1"/>
          </p:cNvPicPr>
          <p:nvPr/>
        </p:nvPicPr>
        <p:blipFill>
          <a:blip r:embed="rId2"/>
          <a:stretch>
            <a:fillRect/>
          </a:stretch>
        </p:blipFill>
        <p:spPr>
          <a:xfrm>
            <a:off x="2233149" y="1477300"/>
            <a:ext cx="7725702" cy="3903399"/>
          </a:xfrm>
          <a:prstGeom prst="rect">
            <a:avLst/>
          </a:prstGeom>
        </p:spPr>
      </p:pic>
    </p:spTree>
    <p:extLst>
      <p:ext uri="{BB962C8B-B14F-4D97-AF65-F5344CB8AC3E}">
        <p14:creationId xmlns:p14="http://schemas.microsoft.com/office/powerpoint/2010/main" val="1999056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Code</a:t>
            </a:r>
            <a:endParaRPr lang="en-IN" sz="3200" b="1" dirty="0">
              <a:solidFill>
                <a:srgbClr val="46B0FA"/>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FAA74203-90A7-7A0D-DC7E-E162D943CC76}"/>
              </a:ext>
            </a:extLst>
          </p:cNvPr>
          <p:cNvPicPr>
            <a:picLocks noChangeAspect="1"/>
          </p:cNvPicPr>
          <p:nvPr/>
        </p:nvPicPr>
        <p:blipFill>
          <a:blip r:embed="rId2"/>
          <a:stretch>
            <a:fillRect/>
          </a:stretch>
        </p:blipFill>
        <p:spPr>
          <a:xfrm>
            <a:off x="2330818" y="1022389"/>
            <a:ext cx="7530363" cy="4813222"/>
          </a:xfrm>
          <a:prstGeom prst="rect">
            <a:avLst/>
          </a:prstGeom>
        </p:spPr>
      </p:pic>
    </p:spTree>
    <p:extLst>
      <p:ext uri="{BB962C8B-B14F-4D97-AF65-F5344CB8AC3E}">
        <p14:creationId xmlns:p14="http://schemas.microsoft.com/office/powerpoint/2010/main" val="12296913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Code</a:t>
            </a:r>
            <a:endParaRPr lang="en-IN" sz="3200" b="1" dirty="0">
              <a:solidFill>
                <a:srgbClr val="46B0FA"/>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C10A1DFA-1A0C-F81C-C138-548DF2ED28C4}"/>
              </a:ext>
            </a:extLst>
          </p:cNvPr>
          <p:cNvPicPr>
            <a:picLocks noChangeAspect="1"/>
          </p:cNvPicPr>
          <p:nvPr/>
        </p:nvPicPr>
        <p:blipFill>
          <a:blip r:embed="rId2"/>
          <a:stretch>
            <a:fillRect/>
          </a:stretch>
        </p:blipFill>
        <p:spPr>
          <a:xfrm>
            <a:off x="1641308" y="1464366"/>
            <a:ext cx="8909384" cy="3929267"/>
          </a:xfrm>
          <a:prstGeom prst="rect">
            <a:avLst/>
          </a:prstGeom>
        </p:spPr>
      </p:pic>
    </p:spTree>
    <p:extLst>
      <p:ext uri="{BB962C8B-B14F-4D97-AF65-F5344CB8AC3E}">
        <p14:creationId xmlns:p14="http://schemas.microsoft.com/office/powerpoint/2010/main" val="19147927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Code</a:t>
            </a:r>
            <a:endParaRPr lang="en-IN" sz="3200" b="1" dirty="0">
              <a:solidFill>
                <a:srgbClr val="46B0FA"/>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642215C4-AE16-EF57-E12C-5720E1A8C17A}"/>
              </a:ext>
            </a:extLst>
          </p:cNvPr>
          <p:cNvPicPr>
            <a:picLocks noChangeAspect="1"/>
          </p:cNvPicPr>
          <p:nvPr/>
        </p:nvPicPr>
        <p:blipFill>
          <a:blip r:embed="rId2"/>
          <a:stretch>
            <a:fillRect/>
          </a:stretch>
        </p:blipFill>
        <p:spPr>
          <a:xfrm>
            <a:off x="2790047" y="1220219"/>
            <a:ext cx="6611906" cy="4417562"/>
          </a:xfrm>
          <a:prstGeom prst="rect">
            <a:avLst/>
          </a:prstGeom>
        </p:spPr>
      </p:pic>
    </p:spTree>
    <p:extLst>
      <p:ext uri="{BB962C8B-B14F-4D97-AF65-F5344CB8AC3E}">
        <p14:creationId xmlns:p14="http://schemas.microsoft.com/office/powerpoint/2010/main" val="914384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00013" y="105746"/>
            <a:ext cx="11972925"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Content</a:t>
            </a:r>
            <a:endParaRPr lang="en-IN" sz="3200" b="1" dirty="0">
              <a:solidFill>
                <a:srgbClr val="46B0FA"/>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6168532-D141-4AB0-BD29-1663F2877B3E}"/>
              </a:ext>
            </a:extLst>
          </p:cNvPr>
          <p:cNvSpPr txBox="1"/>
          <p:nvPr/>
        </p:nvSpPr>
        <p:spPr>
          <a:xfrm>
            <a:off x="1071154" y="1247350"/>
            <a:ext cx="4650377" cy="498598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Introduction</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Literature Review</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Objectives</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Methodology</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Working Model</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Results</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Conclusion</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References </a:t>
            </a:r>
          </a:p>
          <a:p>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797293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Code</a:t>
            </a:r>
            <a:endParaRPr lang="en-IN" sz="3200" b="1" dirty="0">
              <a:solidFill>
                <a:srgbClr val="46B0FA"/>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5EA5CDF-23A3-D129-B47C-DEBD9FAB2ADD}"/>
              </a:ext>
            </a:extLst>
          </p:cNvPr>
          <p:cNvPicPr>
            <a:picLocks noChangeAspect="1"/>
          </p:cNvPicPr>
          <p:nvPr/>
        </p:nvPicPr>
        <p:blipFill>
          <a:blip r:embed="rId2"/>
          <a:stretch>
            <a:fillRect/>
          </a:stretch>
        </p:blipFill>
        <p:spPr>
          <a:xfrm>
            <a:off x="2780837" y="2323946"/>
            <a:ext cx="6630325" cy="2210108"/>
          </a:xfrm>
          <a:prstGeom prst="rect">
            <a:avLst/>
          </a:prstGeom>
        </p:spPr>
      </p:pic>
    </p:spTree>
    <p:extLst>
      <p:ext uri="{BB962C8B-B14F-4D97-AF65-F5344CB8AC3E}">
        <p14:creationId xmlns:p14="http://schemas.microsoft.com/office/powerpoint/2010/main" val="1855847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Output</a:t>
            </a:r>
            <a:endParaRPr lang="en-IN" sz="3200" b="1" dirty="0">
              <a:solidFill>
                <a:srgbClr val="46B0FA"/>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48ACF01-10EE-9066-41AB-85832A3D5C82}"/>
              </a:ext>
            </a:extLst>
          </p:cNvPr>
          <p:cNvPicPr>
            <a:picLocks noChangeAspect="1"/>
          </p:cNvPicPr>
          <p:nvPr/>
        </p:nvPicPr>
        <p:blipFill>
          <a:blip r:embed="rId2"/>
          <a:stretch>
            <a:fillRect/>
          </a:stretch>
        </p:blipFill>
        <p:spPr>
          <a:xfrm>
            <a:off x="1788850" y="1273069"/>
            <a:ext cx="8614299" cy="4311862"/>
          </a:xfrm>
          <a:prstGeom prst="rect">
            <a:avLst/>
          </a:prstGeom>
          <a:effectLst>
            <a:glow>
              <a:schemeClr val="accent1">
                <a:alpha val="40000"/>
              </a:schemeClr>
            </a:glow>
            <a:outerShdw blurRad="50800" dist="50800" dir="5400000" algn="ctr" rotWithShape="0">
              <a:srgbClr val="000000">
                <a:alpha val="99000"/>
              </a:srgbClr>
            </a:outerShdw>
            <a:softEdge rad="0"/>
          </a:effectLst>
        </p:spPr>
      </p:pic>
    </p:spTree>
    <p:extLst>
      <p:ext uri="{BB962C8B-B14F-4D97-AF65-F5344CB8AC3E}">
        <p14:creationId xmlns:p14="http://schemas.microsoft.com/office/powerpoint/2010/main" val="25045103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Output</a:t>
            </a:r>
            <a:endParaRPr lang="en-IN" sz="3200" b="1" dirty="0">
              <a:solidFill>
                <a:srgbClr val="46B0FA"/>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5EF5E2CB-E590-6D55-7530-C56034C2C7B9}"/>
              </a:ext>
            </a:extLst>
          </p:cNvPr>
          <p:cNvPicPr>
            <a:picLocks noChangeAspect="1"/>
          </p:cNvPicPr>
          <p:nvPr/>
        </p:nvPicPr>
        <p:blipFill>
          <a:blip r:embed="rId2"/>
          <a:stretch>
            <a:fillRect/>
          </a:stretch>
        </p:blipFill>
        <p:spPr>
          <a:xfrm>
            <a:off x="1735584" y="1878130"/>
            <a:ext cx="8720831" cy="3101739"/>
          </a:xfrm>
          <a:prstGeom prst="rect">
            <a:avLst/>
          </a:prstGeom>
          <a:effectLst>
            <a:outerShdw blurRad="50800" dist="50800" dir="5400000" algn="ctr" rotWithShape="0">
              <a:srgbClr val="000000">
                <a:alpha val="96000"/>
              </a:srgbClr>
            </a:outerShdw>
          </a:effectLst>
        </p:spPr>
      </p:pic>
    </p:spTree>
    <p:extLst>
      <p:ext uri="{BB962C8B-B14F-4D97-AF65-F5344CB8AC3E}">
        <p14:creationId xmlns:p14="http://schemas.microsoft.com/office/powerpoint/2010/main" val="3920377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Output</a:t>
            </a:r>
            <a:endParaRPr lang="en-IN" sz="3200" b="1" dirty="0">
              <a:solidFill>
                <a:srgbClr val="46B0FA"/>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A7A7BE8-A533-275B-75F4-824AB07BE7C4}"/>
              </a:ext>
            </a:extLst>
          </p:cNvPr>
          <p:cNvPicPr>
            <a:picLocks noChangeAspect="1"/>
          </p:cNvPicPr>
          <p:nvPr/>
        </p:nvPicPr>
        <p:blipFill>
          <a:blip r:embed="rId2"/>
          <a:stretch>
            <a:fillRect/>
          </a:stretch>
        </p:blipFill>
        <p:spPr>
          <a:xfrm>
            <a:off x="3140029" y="1689867"/>
            <a:ext cx="5911941" cy="3478266"/>
          </a:xfrm>
          <a:prstGeom prst="rect">
            <a:avLst/>
          </a:prstGeom>
        </p:spPr>
      </p:pic>
    </p:spTree>
    <p:extLst>
      <p:ext uri="{BB962C8B-B14F-4D97-AF65-F5344CB8AC3E}">
        <p14:creationId xmlns:p14="http://schemas.microsoft.com/office/powerpoint/2010/main" val="10543022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Test Case</a:t>
            </a:r>
            <a:endParaRPr lang="en-IN" sz="3200" b="1" dirty="0">
              <a:solidFill>
                <a:srgbClr val="46B0FA"/>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DE316D74-F529-6B2A-BC13-55FD7D5404D6}"/>
              </a:ext>
            </a:extLst>
          </p:cNvPr>
          <p:cNvPicPr>
            <a:picLocks noChangeAspect="1"/>
          </p:cNvPicPr>
          <p:nvPr/>
        </p:nvPicPr>
        <p:blipFill>
          <a:blip r:embed="rId2"/>
          <a:stretch>
            <a:fillRect/>
          </a:stretch>
        </p:blipFill>
        <p:spPr>
          <a:xfrm>
            <a:off x="689694" y="1697479"/>
            <a:ext cx="4768849" cy="2800157"/>
          </a:xfrm>
          <a:prstGeom prst="rect">
            <a:avLst/>
          </a:prstGeom>
        </p:spPr>
      </p:pic>
      <p:pic>
        <p:nvPicPr>
          <p:cNvPr id="6" name="Picture 5">
            <a:extLst>
              <a:ext uri="{FF2B5EF4-FFF2-40B4-BE49-F238E27FC236}">
                <a16:creationId xmlns:a16="http://schemas.microsoft.com/office/drawing/2014/main" id="{3B5A9C6A-4632-8E32-B629-130603678A7C}"/>
              </a:ext>
            </a:extLst>
          </p:cNvPr>
          <p:cNvPicPr>
            <a:picLocks noChangeAspect="1"/>
          </p:cNvPicPr>
          <p:nvPr/>
        </p:nvPicPr>
        <p:blipFill>
          <a:blip r:embed="rId3"/>
          <a:stretch>
            <a:fillRect/>
          </a:stretch>
        </p:blipFill>
        <p:spPr>
          <a:xfrm>
            <a:off x="6733458" y="1632392"/>
            <a:ext cx="4870915" cy="2865244"/>
          </a:xfrm>
          <a:prstGeom prst="rect">
            <a:avLst/>
          </a:prstGeom>
        </p:spPr>
      </p:pic>
    </p:spTree>
    <p:extLst>
      <p:ext uri="{BB962C8B-B14F-4D97-AF65-F5344CB8AC3E}">
        <p14:creationId xmlns:p14="http://schemas.microsoft.com/office/powerpoint/2010/main" val="24865271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Test Case</a:t>
            </a:r>
            <a:endParaRPr lang="en-IN" sz="3200" b="1" dirty="0">
              <a:solidFill>
                <a:srgbClr val="46B0FA"/>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2FA6781-77A4-E919-3214-BB2A20691334}"/>
              </a:ext>
            </a:extLst>
          </p:cNvPr>
          <p:cNvPicPr>
            <a:picLocks noChangeAspect="1"/>
          </p:cNvPicPr>
          <p:nvPr/>
        </p:nvPicPr>
        <p:blipFill>
          <a:blip r:embed="rId2"/>
          <a:stretch>
            <a:fillRect/>
          </a:stretch>
        </p:blipFill>
        <p:spPr>
          <a:xfrm>
            <a:off x="816501" y="1487968"/>
            <a:ext cx="4340660" cy="3154092"/>
          </a:xfrm>
          <a:prstGeom prst="rect">
            <a:avLst/>
          </a:prstGeom>
        </p:spPr>
      </p:pic>
      <p:pic>
        <p:nvPicPr>
          <p:cNvPr id="8" name="Picture 7">
            <a:extLst>
              <a:ext uri="{FF2B5EF4-FFF2-40B4-BE49-F238E27FC236}">
                <a16:creationId xmlns:a16="http://schemas.microsoft.com/office/drawing/2014/main" id="{2779FCAB-9AF9-DDB2-FDF3-6E9695A373D3}"/>
              </a:ext>
            </a:extLst>
          </p:cNvPr>
          <p:cNvPicPr>
            <a:picLocks noChangeAspect="1"/>
          </p:cNvPicPr>
          <p:nvPr/>
        </p:nvPicPr>
        <p:blipFill>
          <a:blip r:embed="rId3"/>
          <a:stretch>
            <a:fillRect/>
          </a:stretch>
        </p:blipFill>
        <p:spPr>
          <a:xfrm>
            <a:off x="6417680" y="1591346"/>
            <a:ext cx="5034418" cy="3154093"/>
          </a:xfrm>
          <a:prstGeom prst="rect">
            <a:avLst/>
          </a:prstGeom>
        </p:spPr>
      </p:pic>
    </p:spTree>
    <p:extLst>
      <p:ext uri="{BB962C8B-B14F-4D97-AF65-F5344CB8AC3E}">
        <p14:creationId xmlns:p14="http://schemas.microsoft.com/office/powerpoint/2010/main" val="2224642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Test Case</a:t>
            </a:r>
            <a:endParaRPr lang="en-IN" sz="3200" b="1" dirty="0">
              <a:solidFill>
                <a:srgbClr val="46B0FA"/>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70B34E12-F361-1409-9C9A-B69D4BA22909}"/>
              </a:ext>
            </a:extLst>
          </p:cNvPr>
          <p:cNvPicPr>
            <a:picLocks noChangeAspect="1"/>
          </p:cNvPicPr>
          <p:nvPr/>
        </p:nvPicPr>
        <p:blipFill>
          <a:blip r:embed="rId2"/>
          <a:stretch>
            <a:fillRect/>
          </a:stretch>
        </p:blipFill>
        <p:spPr>
          <a:xfrm>
            <a:off x="437710" y="1591346"/>
            <a:ext cx="4999631" cy="3069431"/>
          </a:xfrm>
          <a:prstGeom prst="rect">
            <a:avLst/>
          </a:prstGeom>
        </p:spPr>
      </p:pic>
      <p:pic>
        <p:nvPicPr>
          <p:cNvPr id="7" name="Picture 6">
            <a:extLst>
              <a:ext uri="{FF2B5EF4-FFF2-40B4-BE49-F238E27FC236}">
                <a16:creationId xmlns:a16="http://schemas.microsoft.com/office/drawing/2014/main" id="{EF634294-117F-6B31-D914-698199E12241}"/>
              </a:ext>
            </a:extLst>
          </p:cNvPr>
          <p:cNvPicPr>
            <a:picLocks noChangeAspect="1"/>
          </p:cNvPicPr>
          <p:nvPr/>
        </p:nvPicPr>
        <p:blipFill>
          <a:blip r:embed="rId3"/>
          <a:stretch>
            <a:fillRect/>
          </a:stretch>
        </p:blipFill>
        <p:spPr>
          <a:xfrm>
            <a:off x="6754660" y="1591345"/>
            <a:ext cx="5129571" cy="3069431"/>
          </a:xfrm>
          <a:prstGeom prst="rect">
            <a:avLst/>
          </a:prstGeom>
        </p:spPr>
      </p:pic>
    </p:spTree>
    <p:extLst>
      <p:ext uri="{BB962C8B-B14F-4D97-AF65-F5344CB8AC3E}">
        <p14:creationId xmlns:p14="http://schemas.microsoft.com/office/powerpoint/2010/main" val="16513440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26427" y="9900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Test Case</a:t>
            </a:r>
            <a:endParaRPr lang="en-IN" sz="3200" b="1" dirty="0">
              <a:solidFill>
                <a:srgbClr val="46B0FA"/>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F008A3CD-072A-1E0D-135C-ABE62355229B}"/>
              </a:ext>
            </a:extLst>
          </p:cNvPr>
          <p:cNvPicPr>
            <a:picLocks noChangeAspect="1"/>
          </p:cNvPicPr>
          <p:nvPr/>
        </p:nvPicPr>
        <p:blipFill>
          <a:blip r:embed="rId2"/>
          <a:stretch>
            <a:fillRect/>
          </a:stretch>
        </p:blipFill>
        <p:spPr>
          <a:xfrm>
            <a:off x="307769" y="1531563"/>
            <a:ext cx="5129571" cy="3205982"/>
          </a:xfrm>
          <a:prstGeom prst="rect">
            <a:avLst/>
          </a:prstGeom>
        </p:spPr>
      </p:pic>
      <p:pic>
        <p:nvPicPr>
          <p:cNvPr id="8" name="Picture 7">
            <a:extLst>
              <a:ext uri="{FF2B5EF4-FFF2-40B4-BE49-F238E27FC236}">
                <a16:creationId xmlns:a16="http://schemas.microsoft.com/office/drawing/2014/main" id="{5C4C51C2-A2F0-3F68-EFEC-CBBD266A7A53}"/>
              </a:ext>
            </a:extLst>
          </p:cNvPr>
          <p:cNvPicPr>
            <a:picLocks noChangeAspect="1"/>
          </p:cNvPicPr>
          <p:nvPr/>
        </p:nvPicPr>
        <p:blipFill>
          <a:blip r:embed="rId3"/>
          <a:stretch>
            <a:fillRect/>
          </a:stretch>
        </p:blipFill>
        <p:spPr>
          <a:xfrm>
            <a:off x="6389291" y="1531563"/>
            <a:ext cx="5494940" cy="3244750"/>
          </a:xfrm>
          <a:prstGeom prst="rect">
            <a:avLst/>
          </a:prstGeom>
        </p:spPr>
      </p:pic>
    </p:spTree>
    <p:extLst>
      <p:ext uri="{BB962C8B-B14F-4D97-AF65-F5344CB8AC3E}">
        <p14:creationId xmlns:p14="http://schemas.microsoft.com/office/powerpoint/2010/main" val="1253413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09797" y="6015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Timeline</a:t>
            </a:r>
            <a:endParaRPr lang="en-IN" sz="3200" b="1" dirty="0">
              <a:solidFill>
                <a:srgbClr val="46B0FA"/>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DE33489C-32D4-A35E-909D-745AB971192B}"/>
              </a:ext>
            </a:extLst>
          </p:cNvPr>
          <p:cNvPicPr>
            <a:picLocks noChangeAspect="1"/>
          </p:cNvPicPr>
          <p:nvPr/>
        </p:nvPicPr>
        <p:blipFill rotWithShape="1">
          <a:blip r:embed="rId2">
            <a:extLst>
              <a:ext uri="{28A0092B-C50C-407E-A947-70E740481C1C}">
                <a14:useLocalDpi xmlns:a14="http://schemas.microsoft.com/office/drawing/2010/main" val="0"/>
              </a:ext>
            </a:extLst>
          </a:blip>
          <a:srcRect b="3966"/>
          <a:stretch/>
        </p:blipFill>
        <p:spPr bwMode="auto">
          <a:xfrm>
            <a:off x="3136351" y="389832"/>
            <a:ext cx="5919297" cy="607833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852198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325927" y="248626"/>
            <a:ext cx="7530363" cy="584775"/>
          </a:xfrm>
          <a:prstGeom prst="rect">
            <a:avLst/>
          </a:prstGeom>
          <a:noFill/>
        </p:spPr>
        <p:txBody>
          <a:bodyPr wrap="square" rtlCol="0">
            <a:spAutoFit/>
          </a:bodyPr>
          <a:lstStyle/>
          <a:p>
            <a:r>
              <a:rPr lang="en-IN" sz="3200" b="1" dirty="0">
                <a:solidFill>
                  <a:srgbClr val="46B0FA"/>
                </a:solidFill>
                <a:latin typeface="Arial" panose="020B0604020202020204" pitchFamily="34" charset="0"/>
                <a:cs typeface="Arial" panose="020B0604020202020204" pitchFamily="34" charset="0"/>
              </a:rPr>
              <a:t>Reference</a:t>
            </a:r>
          </a:p>
        </p:txBody>
      </p:sp>
      <p:sp>
        <p:nvSpPr>
          <p:cNvPr id="3" name="TextBox 2">
            <a:extLst>
              <a:ext uri="{FF2B5EF4-FFF2-40B4-BE49-F238E27FC236}">
                <a16:creationId xmlns:a16="http://schemas.microsoft.com/office/drawing/2014/main" id="{66168532-D141-4AB0-BD29-1663F2877B3E}"/>
              </a:ext>
            </a:extLst>
          </p:cNvPr>
          <p:cNvSpPr txBox="1"/>
          <p:nvPr/>
        </p:nvSpPr>
        <p:spPr>
          <a:xfrm>
            <a:off x="109537" y="1902620"/>
            <a:ext cx="11972925" cy="3052759"/>
          </a:xfrm>
          <a:prstGeom prst="rect">
            <a:avLst/>
          </a:prstGeom>
          <a:noFill/>
        </p:spPr>
        <p:txBody>
          <a:bodyPr wrap="square" rtlCol="0">
            <a:spAutoFit/>
          </a:bodyPr>
          <a:lstStyle/>
          <a:p>
            <a:pPr algn="just">
              <a:lnSpc>
                <a:spcPct val="107000"/>
              </a:lnSpc>
              <a:spcAft>
                <a:spcPts val="800"/>
              </a:spcAft>
            </a:pP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[1] B S, Prajwal. (2022). DRIVER DROWSINESS DETECTION. 10.13140/RG.2.2.28437.  40161.</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[2] </a:t>
            </a:r>
            <a:r>
              <a:rPr lang="en-IN" sz="1800" kern="1800" dirty="0" err="1">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Chinthalachervu</a:t>
            </a: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Rohith &amp; Teja, </a:t>
            </a:r>
            <a:r>
              <a:rPr lang="en-IN" sz="1800" kern="1800" dirty="0" err="1">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Immaneni</a:t>
            </a: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&amp; Kumar, M. &amp; Harshith, N. &amp; Kumar, T.. (2022). Driver Drowsiness Detection and Monitoring System using Machine Learning. Journal of Physics: Conference Series. 2325. 012057. 10.1088/1742-6596/2325/1/012057.</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[3] S, </a:t>
            </a:r>
            <a:r>
              <a:rPr lang="en-IN" sz="1800" kern="1800" dirty="0" err="1">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Jayasenan</a:t>
            </a: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&amp; P S, Smitha. (2014). Driver Drowsiness Detection System. IOSR journal of VLSI and Signal Processing. 4. 34-37. 10.9790/4200-04113437.</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[4] Rode, Manoj &amp; </a:t>
            </a:r>
            <a:r>
              <a:rPr lang="en-IN" sz="1800" kern="1800" dirty="0" err="1">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Bethi</a:t>
            </a: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Anirudh &amp; </a:t>
            </a:r>
            <a:r>
              <a:rPr lang="en-IN" sz="1800" kern="1800" dirty="0" err="1">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Baddam</a:t>
            </a: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Santosh &amp; Laxmi, Bala &amp; </a:t>
            </a:r>
            <a:r>
              <a:rPr lang="en-IN" sz="1800" kern="1800" dirty="0" err="1">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Kondaveti</a:t>
            </a: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Prasanna &amp; </a:t>
            </a:r>
            <a:r>
              <a:rPr lang="en-IN" sz="1800" kern="1800" dirty="0" err="1">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Gadipally</a:t>
            </a: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a:t>
            </a:r>
            <a:r>
              <a:rPr lang="en-IN" sz="1800" kern="1800" dirty="0" err="1">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Tejaswini</a:t>
            </a: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&amp; </a:t>
            </a:r>
            <a:r>
              <a:rPr lang="en-IN" sz="1800" kern="1800" dirty="0" err="1">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Katroth</a:t>
            </a:r>
            <a:r>
              <a:rPr lang="en-IN" sz="1800" kern="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Naresh. (2022). Driver Drowsiness Detection Using Machine Learning. International Journal for Research in Applied Science and Engineering Technology. 10. 10.22214/ijraset.2022.47516.</a:t>
            </a:r>
            <a:endParaRPr lang="en-IN" sz="18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359081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00013" y="102097"/>
            <a:ext cx="11987212"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Introduction</a:t>
            </a:r>
            <a:endParaRPr lang="en-IN" sz="3200" b="1" dirty="0">
              <a:solidFill>
                <a:srgbClr val="46B0FA"/>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6168532-D141-4AB0-BD29-1663F2877B3E}"/>
              </a:ext>
            </a:extLst>
          </p:cNvPr>
          <p:cNvSpPr txBox="1"/>
          <p:nvPr/>
        </p:nvSpPr>
        <p:spPr>
          <a:xfrm>
            <a:off x="100013" y="2151727"/>
            <a:ext cx="11987212" cy="2554545"/>
          </a:xfrm>
          <a:prstGeom prst="rect">
            <a:avLst/>
          </a:prstGeom>
          <a:noFill/>
        </p:spPr>
        <p:txBody>
          <a:bodyPr wrap="square" rtlCol="0">
            <a:spAutoFit/>
          </a:bodyPr>
          <a:lstStyle/>
          <a:p>
            <a:pPr marL="342900" indent="-342900" algn="just">
              <a:buFont typeface="Arial" panose="020B0604020202020204" pitchFamily="34" charset="0"/>
              <a:buChar char="•"/>
            </a:pPr>
            <a:r>
              <a:rPr lang="en-IN" sz="2000" dirty="0">
                <a:effectLst/>
                <a:ea typeface="Times New Roman" panose="02020603050405020304" pitchFamily="18" charset="0"/>
              </a:rPr>
              <a:t>According to a study, 21 percent of fatal accidents are caused by drowsiness in drivers and as per the estimates of National Highway Traffic Safety Administration (NHTSA) every year, 100,000 road accidents are driver fatigue related.</a:t>
            </a:r>
          </a:p>
          <a:p>
            <a:pPr marL="342900" indent="-342900" algn="just">
              <a:buFont typeface="Arial" panose="020B0604020202020204" pitchFamily="34" charset="0"/>
              <a:buChar char="•"/>
            </a:pPr>
            <a:r>
              <a:rPr lang="en-IN" sz="2000" dirty="0">
                <a:effectLst/>
                <a:ea typeface="Times New Roman" panose="02020603050405020304" pitchFamily="18" charset="0"/>
              </a:rPr>
              <a:t>Accident prevention is a major challenge and development of technology provides us with advanced solutions to problems of road catastrophes. If the state of drowsiness can be perceived in a driver at early stages, the driver can be alerted and accident can be averted. </a:t>
            </a:r>
          </a:p>
          <a:p>
            <a:pPr marL="342900" indent="-342900" algn="just">
              <a:buFont typeface="Arial" panose="020B0604020202020204" pitchFamily="34" charset="0"/>
              <a:buChar char="•"/>
            </a:pPr>
            <a:r>
              <a:rPr lang="en-IN" sz="2000" dirty="0">
                <a:effectLst/>
                <a:ea typeface="Times New Roman" panose="02020603050405020304" pitchFamily="18" charset="0"/>
              </a:rPr>
              <a:t>A machine learning approach can be used to build a real-time machine-</a:t>
            </a:r>
            <a:r>
              <a:rPr lang="en-IN" sz="2000" dirty="0">
                <a:ea typeface="Times New Roman" panose="02020603050405020304" pitchFamily="18" charset="0"/>
              </a:rPr>
              <a:t>vision system, </a:t>
            </a:r>
            <a:r>
              <a:rPr lang="en-IN" sz="2000" dirty="0">
                <a:effectLst/>
                <a:ea typeface="Times New Roman" panose="02020603050405020304" pitchFamily="18" charset="0"/>
              </a:rPr>
              <a:t>which helps in detection of drowsiness in driver and alerts the driver.</a:t>
            </a:r>
            <a:endParaRPr lang="en-US" sz="2000" dirty="0">
              <a:solidFill>
                <a:srgbClr val="FF0000"/>
              </a:solidFill>
              <a:cs typeface="Arial" panose="020B0604020202020204" pitchFamily="34" charset="0"/>
            </a:endParaRPr>
          </a:p>
        </p:txBody>
      </p:sp>
    </p:spTree>
    <p:extLst>
      <p:ext uri="{BB962C8B-B14F-4D97-AF65-F5344CB8AC3E}">
        <p14:creationId xmlns:p14="http://schemas.microsoft.com/office/powerpoint/2010/main" val="4804939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9D82EA-6098-704F-AD4D-D13A499C492D}"/>
              </a:ext>
            </a:extLst>
          </p:cNvPr>
          <p:cNvSpPr txBox="1"/>
          <p:nvPr/>
        </p:nvSpPr>
        <p:spPr>
          <a:xfrm>
            <a:off x="1895294" y="3601496"/>
            <a:ext cx="8401412" cy="1200329"/>
          </a:xfrm>
          <a:prstGeom prst="rect">
            <a:avLst/>
          </a:prstGeom>
          <a:noFill/>
        </p:spPr>
        <p:txBody>
          <a:bodyPr wrap="square" rtlCol="0">
            <a:spAutoFit/>
          </a:bodyPr>
          <a:lstStyle/>
          <a:p>
            <a:pPr algn="ctr"/>
            <a:r>
              <a:rPr lang="en-US" sz="7200" b="1" dirty="0">
                <a:solidFill>
                  <a:srgbClr val="46B0FA"/>
                </a:solidFill>
                <a:latin typeface="Arial" panose="020B0604020202020204" pitchFamily="34" charset="0"/>
                <a:cs typeface="Arial" panose="020B0604020202020204" pitchFamily="34" charset="0"/>
              </a:rPr>
              <a:t>Thank You</a:t>
            </a:r>
            <a:endParaRPr lang="en-IN" sz="7200" b="1" dirty="0">
              <a:solidFill>
                <a:srgbClr val="46B0FA"/>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B7FBB1AB-6227-0A49-9677-D759BB97E908}"/>
              </a:ext>
            </a:extLst>
          </p:cNvPr>
          <p:cNvSpPr/>
          <p:nvPr/>
        </p:nvSpPr>
        <p:spPr>
          <a:xfrm>
            <a:off x="10668000" y="150471"/>
            <a:ext cx="1381246" cy="6829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picture containing text, clipart&#10;&#10;Description automatically generated">
            <a:extLst>
              <a:ext uri="{FF2B5EF4-FFF2-40B4-BE49-F238E27FC236}">
                <a16:creationId xmlns:a16="http://schemas.microsoft.com/office/drawing/2014/main" id="{B3B91EF5-66BF-4A12-80C1-98869846E0D6}"/>
              </a:ext>
            </a:extLst>
          </p:cNvPr>
          <p:cNvPicPr>
            <a:picLocks noChangeAspect="1"/>
          </p:cNvPicPr>
          <p:nvPr/>
        </p:nvPicPr>
        <p:blipFill>
          <a:blip r:embed="rId2"/>
          <a:stretch>
            <a:fillRect/>
          </a:stretch>
        </p:blipFill>
        <p:spPr>
          <a:xfrm>
            <a:off x="3992880" y="1709987"/>
            <a:ext cx="4206240" cy="1806854"/>
          </a:xfrm>
          <a:prstGeom prst="rect">
            <a:avLst/>
          </a:prstGeom>
        </p:spPr>
      </p:pic>
    </p:spTree>
    <p:extLst>
      <p:ext uri="{BB962C8B-B14F-4D97-AF65-F5344CB8AC3E}">
        <p14:creationId xmlns:p14="http://schemas.microsoft.com/office/powerpoint/2010/main" val="3579348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168532-D141-4AB0-BD29-1663F2877B3E}"/>
              </a:ext>
            </a:extLst>
          </p:cNvPr>
          <p:cNvSpPr txBox="1"/>
          <p:nvPr/>
        </p:nvSpPr>
        <p:spPr>
          <a:xfrm>
            <a:off x="114300" y="2921168"/>
            <a:ext cx="11958637" cy="1015663"/>
          </a:xfrm>
          <a:prstGeom prst="rect">
            <a:avLst/>
          </a:prstGeom>
          <a:noFill/>
        </p:spPr>
        <p:txBody>
          <a:bodyPr wrap="square" rtlCol="0">
            <a:spAutoFit/>
          </a:bodyPr>
          <a:lstStyle/>
          <a:p>
            <a:pPr algn="just"/>
            <a:r>
              <a:rPr lang="en-US" sz="2000" b="0" i="0" dirty="0">
                <a:effectLst/>
              </a:rPr>
              <a:t>The primary motivation behind developing driver drowsiness detection systems is to improve safety on the roads.</a:t>
            </a:r>
            <a:r>
              <a:rPr lang="en-IN" sz="2000" b="0" i="0" dirty="0">
                <a:effectLst/>
                <a:cs typeface="Arial" panose="020B0604020202020204" pitchFamily="34" charset="0"/>
              </a:rPr>
              <a:t> </a:t>
            </a:r>
            <a:r>
              <a:rPr lang="en-US" sz="2000" dirty="0">
                <a:cs typeface="Arial" panose="020B0604020202020204" pitchFamily="34" charset="0"/>
              </a:rPr>
              <a:t>A</a:t>
            </a:r>
            <a:r>
              <a:rPr lang="en-US" sz="2000" b="0" i="0" dirty="0">
                <a:effectLst/>
              </a:rPr>
              <a:t> drowsiness detection system can help prevent these accidents by providing drivers a convenient way to monitor their fatigue levels and take breaks when necessary.</a:t>
            </a:r>
            <a:endParaRPr lang="en-US" sz="2000" dirty="0">
              <a:cs typeface="Arial" panose="020B0604020202020204" pitchFamily="34" charset="0"/>
            </a:endParaRPr>
          </a:p>
        </p:txBody>
      </p:sp>
      <p:sp>
        <p:nvSpPr>
          <p:cNvPr id="4" name="TextBox 3">
            <a:extLst>
              <a:ext uri="{FF2B5EF4-FFF2-40B4-BE49-F238E27FC236}">
                <a16:creationId xmlns:a16="http://schemas.microsoft.com/office/drawing/2014/main" id="{9A0A2ED1-A754-A953-DA7C-64207BCFED0F}"/>
              </a:ext>
            </a:extLst>
          </p:cNvPr>
          <p:cNvSpPr txBox="1"/>
          <p:nvPr/>
        </p:nvSpPr>
        <p:spPr>
          <a:xfrm>
            <a:off x="114300" y="86802"/>
            <a:ext cx="11958637"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Motivation</a:t>
            </a:r>
            <a:endParaRPr lang="en-IN" sz="3200" b="1" dirty="0">
              <a:solidFill>
                <a:srgbClr val="46B0F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19139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168532-D141-4AB0-BD29-1663F2877B3E}"/>
              </a:ext>
            </a:extLst>
          </p:cNvPr>
          <p:cNvSpPr txBox="1"/>
          <p:nvPr/>
        </p:nvSpPr>
        <p:spPr>
          <a:xfrm>
            <a:off x="109538" y="3075057"/>
            <a:ext cx="11972924" cy="707886"/>
          </a:xfrm>
          <a:prstGeom prst="rect">
            <a:avLst/>
          </a:prstGeom>
          <a:noFill/>
        </p:spPr>
        <p:txBody>
          <a:bodyPr wrap="square" rtlCol="0">
            <a:spAutoFit/>
          </a:bodyPr>
          <a:lstStyle/>
          <a:p>
            <a:pPr algn="just"/>
            <a:r>
              <a:rPr lang="en-IN" sz="2000" dirty="0">
                <a:solidFill>
                  <a:srgbClr val="000000"/>
                </a:solidFill>
                <a:effectLst/>
                <a:ea typeface="Times New Roman" panose="02020603050405020304" pitchFamily="18" charset="0"/>
                <a:cs typeface="Mangal" panose="02040503050203030202" pitchFamily="18" charset="0"/>
              </a:rPr>
              <a:t>To detect drowsiness in drivers by identifying the facial features of the driver by capturing optical cues and using image processing technology while generating alert signals in appropriate response to the detection. </a:t>
            </a:r>
            <a:endParaRPr lang="en-IN" sz="2000" dirty="0">
              <a:effectLst/>
              <a:ea typeface="Calibri" panose="020F0502020204030204" pitchFamily="34" charset="0"/>
              <a:cs typeface="Mangal" panose="02040503050203030202" pitchFamily="18" charset="0"/>
            </a:endParaRPr>
          </a:p>
        </p:txBody>
      </p:sp>
      <p:sp>
        <p:nvSpPr>
          <p:cNvPr id="2" name="TextBox 1">
            <a:extLst>
              <a:ext uri="{FF2B5EF4-FFF2-40B4-BE49-F238E27FC236}">
                <a16:creationId xmlns:a16="http://schemas.microsoft.com/office/drawing/2014/main" id="{F242898C-6210-339E-096B-FB5A3611648F}"/>
              </a:ext>
            </a:extLst>
          </p:cNvPr>
          <p:cNvSpPr txBox="1"/>
          <p:nvPr/>
        </p:nvSpPr>
        <p:spPr>
          <a:xfrm>
            <a:off x="100013" y="93912"/>
            <a:ext cx="11972925"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Problem Statement</a:t>
            </a:r>
            <a:endParaRPr lang="en-IN" sz="3200" b="1" dirty="0">
              <a:solidFill>
                <a:srgbClr val="46B0F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34556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168532-D141-4AB0-BD29-1663F2877B3E}"/>
              </a:ext>
            </a:extLst>
          </p:cNvPr>
          <p:cNvSpPr txBox="1"/>
          <p:nvPr/>
        </p:nvSpPr>
        <p:spPr>
          <a:xfrm>
            <a:off x="100013" y="2767280"/>
            <a:ext cx="11987212" cy="1323439"/>
          </a:xfrm>
          <a:prstGeom prst="rect">
            <a:avLst/>
          </a:prstGeom>
          <a:noFill/>
        </p:spPr>
        <p:txBody>
          <a:bodyPr wrap="square" rtlCol="0">
            <a:spAutoFit/>
          </a:bodyPr>
          <a:lstStyle/>
          <a:p>
            <a:pPr algn="just"/>
            <a:r>
              <a:rPr lang="en-IN" sz="2000" dirty="0">
                <a:latin typeface="Arial" panose="020B0604020202020204" pitchFamily="34" charset="0"/>
                <a:cs typeface="Arial" panose="020B0604020202020204" pitchFamily="34" charset="0"/>
              </a:rPr>
              <a:t>The system shall be used as an accident prevention technology to detect drowsiness and tiredness in drivers. The </a:t>
            </a:r>
            <a:r>
              <a:rPr lang="en-US" sz="2000" dirty="0">
                <a:latin typeface="Arial" panose="020B0604020202020204" pitchFamily="34" charset="0"/>
                <a:cs typeface="Arial" panose="020B0604020202020204" pitchFamily="34" charset="0"/>
              </a:rPr>
              <a:t>system can be useful in any situation where driving or operating machinery for extended periods may result in fatigue and loss of alertness. Some areas of application are transportation industry, automotive industry and aviation.</a:t>
            </a:r>
          </a:p>
        </p:txBody>
      </p:sp>
      <p:sp>
        <p:nvSpPr>
          <p:cNvPr id="4" name="TextBox 3">
            <a:extLst>
              <a:ext uri="{FF2B5EF4-FFF2-40B4-BE49-F238E27FC236}">
                <a16:creationId xmlns:a16="http://schemas.microsoft.com/office/drawing/2014/main" id="{D8623689-7763-20A0-6414-F68D388F78FC}"/>
              </a:ext>
            </a:extLst>
          </p:cNvPr>
          <p:cNvSpPr txBox="1"/>
          <p:nvPr/>
        </p:nvSpPr>
        <p:spPr>
          <a:xfrm>
            <a:off x="100013" y="93912"/>
            <a:ext cx="11987212"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Area of Application</a:t>
            </a:r>
            <a:endParaRPr lang="en-IN" sz="3200" b="1" dirty="0">
              <a:solidFill>
                <a:srgbClr val="46B0F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69135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168532-D141-4AB0-BD29-1663F2877B3E}"/>
              </a:ext>
            </a:extLst>
          </p:cNvPr>
          <p:cNvSpPr txBox="1"/>
          <p:nvPr/>
        </p:nvSpPr>
        <p:spPr>
          <a:xfrm>
            <a:off x="114301" y="2721114"/>
            <a:ext cx="11972924" cy="707886"/>
          </a:xfrm>
          <a:prstGeom prst="rect">
            <a:avLst/>
          </a:prstGeom>
          <a:noFill/>
        </p:spPr>
        <p:txBody>
          <a:bodyPr wrap="square" rtlCol="0">
            <a:spAutoFit/>
          </a:bodyPr>
          <a:lstStyle/>
          <a:p>
            <a:pPr algn="just"/>
            <a:r>
              <a:rPr lang="en-US" sz="2000" dirty="0">
                <a:cs typeface="Arial" panose="020B0604020202020204" pitchFamily="34" charset="0"/>
              </a:rPr>
              <a:t>A video or live video serves as an input to capture the driver's face.  The input can be taken through an acquisition system that maybe a webcam, a portable camera or a visual sensor. </a:t>
            </a:r>
          </a:p>
        </p:txBody>
      </p:sp>
      <p:sp>
        <p:nvSpPr>
          <p:cNvPr id="2" name="TextBox 1">
            <a:extLst>
              <a:ext uri="{FF2B5EF4-FFF2-40B4-BE49-F238E27FC236}">
                <a16:creationId xmlns:a16="http://schemas.microsoft.com/office/drawing/2014/main" id="{C1FDDEB9-DE4E-57D1-C06E-FB835DCB87E4}"/>
              </a:ext>
            </a:extLst>
          </p:cNvPr>
          <p:cNvSpPr txBox="1"/>
          <p:nvPr/>
        </p:nvSpPr>
        <p:spPr>
          <a:xfrm>
            <a:off x="114301" y="93908"/>
            <a:ext cx="11972924"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Data and Input format</a:t>
            </a:r>
            <a:endParaRPr lang="en-IN" sz="3200" b="1" dirty="0">
              <a:solidFill>
                <a:srgbClr val="46B0F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33357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EC635B-D8A3-4A72-8304-20FFBA5D21A3}"/>
              </a:ext>
            </a:extLst>
          </p:cNvPr>
          <p:cNvSpPr txBox="1"/>
          <p:nvPr/>
        </p:nvSpPr>
        <p:spPr>
          <a:xfrm>
            <a:off x="100014" y="105746"/>
            <a:ext cx="11987212"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Literature Review</a:t>
            </a:r>
          </a:p>
        </p:txBody>
      </p:sp>
      <p:sp>
        <p:nvSpPr>
          <p:cNvPr id="3" name="TextBox 2">
            <a:extLst>
              <a:ext uri="{FF2B5EF4-FFF2-40B4-BE49-F238E27FC236}">
                <a16:creationId xmlns:a16="http://schemas.microsoft.com/office/drawing/2014/main" id="{66168532-D141-4AB0-BD29-1663F2877B3E}"/>
              </a:ext>
            </a:extLst>
          </p:cNvPr>
          <p:cNvSpPr txBox="1"/>
          <p:nvPr/>
        </p:nvSpPr>
        <p:spPr>
          <a:xfrm>
            <a:off x="100014" y="1843950"/>
            <a:ext cx="11987212" cy="3170099"/>
          </a:xfrm>
          <a:prstGeom prst="rect">
            <a:avLst/>
          </a:prstGeom>
          <a:noFill/>
        </p:spPr>
        <p:txBody>
          <a:bodyPr wrap="square" rtlCol="0">
            <a:spAutoFit/>
          </a:bodyPr>
          <a:lstStyle/>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2000" dirty="0">
                <a:effectLst/>
                <a:ea typeface="Times New Roman" panose="02020603050405020304" pitchFamily="18" charset="0"/>
              </a:rPr>
              <a:t>The study by Prajwal B S [1] proposed a system that is able to detect tiredness by watching the eyes and the inputs given to these systems are face landmarks which are collected from face landmarks detection. An alert module is additionally implemented with messaging features as well.</a:t>
            </a:r>
          </a:p>
          <a:p>
            <a:pPr marR="0" lvl="0" algn="just" defTabSz="914400" rtl="0" eaLnBrk="1" fontAlgn="auto" latinLnBrk="0" hangingPunct="1">
              <a:lnSpc>
                <a:spcPct val="100000"/>
              </a:lnSpc>
              <a:spcBef>
                <a:spcPts val="0"/>
              </a:spcBef>
              <a:spcAft>
                <a:spcPts val="0"/>
              </a:spcAft>
              <a:buClrTx/>
              <a:buSzTx/>
              <a:tabLst/>
              <a:defRPr/>
            </a:pPr>
            <a:endParaRPr lang="en-IN" sz="2000" dirty="0">
              <a:effectLst/>
              <a:ea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2000" dirty="0">
                <a:effectLst/>
                <a:ea typeface="Times New Roman" panose="02020603050405020304" pitchFamily="18" charset="0"/>
              </a:rPr>
              <a:t>Rohit </a:t>
            </a:r>
            <a:r>
              <a:rPr lang="en-IN" sz="2000" dirty="0" err="1">
                <a:effectLst/>
                <a:ea typeface="Times New Roman" panose="02020603050405020304" pitchFamily="18" charset="0"/>
              </a:rPr>
              <a:t>Chinthalachervu</a:t>
            </a:r>
            <a:r>
              <a:rPr lang="en-IN" sz="2000" dirty="0">
                <a:effectLst/>
                <a:ea typeface="Times New Roman" panose="02020603050405020304" pitchFamily="18" charset="0"/>
              </a:rPr>
              <a:t> et al. [2] designed a system for the identification of drowsiness by implementing the machine learning algorithms and visual </a:t>
            </a:r>
            <a:r>
              <a:rPr lang="en-IN" sz="2000" dirty="0" err="1">
                <a:effectLst/>
                <a:ea typeface="Times New Roman" panose="02020603050405020304" pitchFamily="18" charset="0"/>
              </a:rPr>
              <a:t>behavior</a:t>
            </a:r>
            <a:r>
              <a:rPr lang="en-IN" sz="2000" dirty="0">
                <a:effectLst/>
                <a:ea typeface="Times New Roman" panose="02020603050405020304" pitchFamily="18" charset="0"/>
              </a:rPr>
              <a:t> features like Eye Aspect Ratio, Mouth Opening Ratio and Nose Length Ratio, which were recorded using webcam.</a:t>
            </a:r>
          </a:p>
          <a:p>
            <a:pPr marR="0" lvl="0" algn="just" defTabSz="914400" rtl="0" eaLnBrk="1" fontAlgn="auto" latinLnBrk="0" hangingPunct="1">
              <a:lnSpc>
                <a:spcPct val="100000"/>
              </a:lnSpc>
              <a:spcBef>
                <a:spcPts val="0"/>
              </a:spcBef>
              <a:spcAft>
                <a:spcPts val="0"/>
              </a:spcAft>
              <a:buClrTx/>
              <a:buSzTx/>
              <a:tabLst/>
              <a:defRPr/>
            </a:pPr>
            <a:endParaRPr lang="en-IN" sz="2000" dirty="0">
              <a:solidFill>
                <a:prstClr val="black"/>
              </a:solidFill>
              <a:effectLst/>
              <a:ea typeface="Times New Roman" panose="02020603050405020304" pitchFamily="18" charset="0"/>
              <a:cs typeface="Arial" panose="020B0604020202020204" pitchFamily="34" charset="0"/>
            </a:endParaRP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2000" dirty="0" err="1">
                <a:effectLst/>
                <a:ea typeface="Times New Roman" panose="02020603050405020304" pitchFamily="18" charset="0"/>
              </a:rPr>
              <a:t>Jayasenan</a:t>
            </a:r>
            <a:r>
              <a:rPr lang="en-IN" sz="2000" dirty="0">
                <a:effectLst/>
                <a:ea typeface="Times New Roman" panose="02020603050405020304" pitchFamily="18" charset="0"/>
              </a:rPr>
              <a:t> J. S [3] introduced a system to localize the eyes and monitor fatigue was developed and the system was able to decide if the eyes are opened or closed. </a:t>
            </a:r>
          </a:p>
        </p:txBody>
      </p:sp>
    </p:spTree>
    <p:extLst>
      <p:ext uri="{BB962C8B-B14F-4D97-AF65-F5344CB8AC3E}">
        <p14:creationId xmlns:p14="http://schemas.microsoft.com/office/powerpoint/2010/main" val="2507963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120A14D-1BE4-7327-0ACD-EF398E971417}"/>
              </a:ext>
            </a:extLst>
          </p:cNvPr>
          <p:cNvSpPr txBox="1"/>
          <p:nvPr/>
        </p:nvSpPr>
        <p:spPr>
          <a:xfrm>
            <a:off x="100014" y="105751"/>
            <a:ext cx="7530363" cy="584775"/>
          </a:xfrm>
          <a:prstGeom prst="rect">
            <a:avLst/>
          </a:prstGeom>
          <a:noFill/>
        </p:spPr>
        <p:txBody>
          <a:bodyPr wrap="square" rtlCol="0">
            <a:spAutoFit/>
          </a:bodyPr>
          <a:lstStyle/>
          <a:p>
            <a:r>
              <a:rPr lang="en-US" sz="3200" b="1" dirty="0">
                <a:solidFill>
                  <a:srgbClr val="46B0FA"/>
                </a:solidFill>
                <a:latin typeface="Arial" panose="020B0604020202020204" pitchFamily="34" charset="0"/>
                <a:cs typeface="Arial" panose="020B0604020202020204" pitchFamily="34" charset="0"/>
              </a:rPr>
              <a:t>SWOT Analysis</a:t>
            </a:r>
          </a:p>
        </p:txBody>
      </p:sp>
      <p:pic>
        <p:nvPicPr>
          <p:cNvPr id="6" name="Picture 5">
            <a:extLst>
              <a:ext uri="{FF2B5EF4-FFF2-40B4-BE49-F238E27FC236}">
                <a16:creationId xmlns:a16="http://schemas.microsoft.com/office/drawing/2014/main" id="{B4C9CC8C-2287-70D0-846D-882AE7BA0742}"/>
              </a:ext>
            </a:extLst>
          </p:cNvPr>
          <p:cNvPicPr>
            <a:picLocks noChangeAspect="1"/>
          </p:cNvPicPr>
          <p:nvPr/>
        </p:nvPicPr>
        <p:blipFill>
          <a:blip r:embed="rId2"/>
          <a:stretch>
            <a:fillRect/>
          </a:stretch>
        </p:blipFill>
        <p:spPr>
          <a:xfrm>
            <a:off x="1640378" y="1829955"/>
            <a:ext cx="8911243" cy="3198089"/>
          </a:xfrm>
          <a:prstGeom prst="rect">
            <a:avLst/>
          </a:prstGeom>
        </p:spPr>
      </p:pic>
    </p:spTree>
    <p:extLst>
      <p:ext uri="{BB962C8B-B14F-4D97-AF65-F5344CB8AC3E}">
        <p14:creationId xmlns:p14="http://schemas.microsoft.com/office/powerpoint/2010/main" val="2268684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13793</TotalTime>
  <Words>894</Words>
  <Application>Microsoft Office PowerPoint</Application>
  <PresentationFormat>Widescreen</PresentationFormat>
  <Paragraphs>82</Paragraphs>
  <Slides>30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Stuti Gandhi</dc:creator>
  <cp:lastModifiedBy>Devil Brugen</cp:lastModifiedBy>
  <cp:revision>574</cp:revision>
  <dcterms:created xsi:type="dcterms:W3CDTF">2021-05-06T09:42:21Z</dcterms:created>
  <dcterms:modified xsi:type="dcterms:W3CDTF">2023-05-04T20:34:00Z</dcterms:modified>
</cp:coreProperties>
</file>

<file path=docProps/thumbnail.jpeg>
</file>